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diagrams/colors30.xml" ContentType="application/vnd.openxmlformats-officedocument.drawingml.diagramColors+xml"/>
  <Override PartName="/ppt/diagrams/data32.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diagrams/quickStyle29.xml" ContentType="application/vnd.openxmlformats-officedocument.drawingml.diagramStyl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quickStyle25.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25.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slides/slide49.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diagrams/data33.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quickStyle33.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colors8.xml" ContentType="application/vnd.openxmlformats-officedocument.drawingml.diagramColors+xml"/>
  <Override PartName="/ppt/diagrams/quickStyle13.xml" ContentType="application/vnd.openxmlformats-officedocument.drawingml.diagramStyle+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78"/>
  </p:notesMasterIdLst>
  <p:sldIdLst>
    <p:sldId id="256" r:id="rId2"/>
    <p:sldId id="357" r:id="rId3"/>
    <p:sldId id="358" r:id="rId4"/>
    <p:sldId id="359" r:id="rId5"/>
    <p:sldId id="296" r:id="rId6"/>
    <p:sldId id="297" r:id="rId7"/>
    <p:sldId id="298" r:id="rId8"/>
    <p:sldId id="299" r:id="rId9"/>
    <p:sldId id="300" r:id="rId10"/>
    <p:sldId id="301" r:id="rId11"/>
    <p:sldId id="322" r:id="rId12"/>
    <p:sldId id="302" r:id="rId13"/>
    <p:sldId id="303" r:id="rId14"/>
    <p:sldId id="304" r:id="rId15"/>
    <p:sldId id="305" r:id="rId16"/>
    <p:sldId id="310" r:id="rId17"/>
    <p:sldId id="327" r:id="rId18"/>
    <p:sldId id="326" r:id="rId19"/>
    <p:sldId id="325" r:id="rId20"/>
    <p:sldId id="311" r:id="rId21"/>
    <p:sldId id="356" r:id="rId22"/>
    <p:sldId id="318" r:id="rId23"/>
    <p:sldId id="319" r:id="rId24"/>
    <p:sldId id="321" r:id="rId25"/>
    <p:sldId id="328" r:id="rId26"/>
    <p:sldId id="329" r:id="rId27"/>
    <p:sldId id="330" r:id="rId28"/>
    <p:sldId id="335" r:id="rId29"/>
    <p:sldId id="331" r:id="rId30"/>
    <p:sldId id="365" r:id="rId31"/>
    <p:sldId id="350" r:id="rId32"/>
    <p:sldId id="367" r:id="rId33"/>
    <p:sldId id="368" r:id="rId34"/>
    <p:sldId id="352" r:id="rId35"/>
    <p:sldId id="336" r:id="rId36"/>
    <p:sldId id="337" r:id="rId37"/>
    <p:sldId id="339" r:id="rId38"/>
    <p:sldId id="340" r:id="rId39"/>
    <p:sldId id="332" r:id="rId40"/>
    <p:sldId id="333" r:id="rId41"/>
    <p:sldId id="360" r:id="rId42"/>
    <p:sldId id="361" r:id="rId43"/>
    <p:sldId id="362" r:id="rId44"/>
    <p:sldId id="363" r:id="rId45"/>
    <p:sldId id="364" r:id="rId46"/>
    <p:sldId id="346" r:id="rId47"/>
    <p:sldId id="257" r:id="rId48"/>
    <p:sldId id="258" r:id="rId49"/>
    <p:sldId id="259" r:id="rId50"/>
    <p:sldId id="260" r:id="rId51"/>
    <p:sldId id="261" r:id="rId52"/>
    <p:sldId id="262" r:id="rId53"/>
    <p:sldId id="263" r:id="rId54"/>
    <p:sldId id="264" r:id="rId55"/>
    <p:sldId id="265" r:id="rId56"/>
    <p:sldId id="275" r:id="rId57"/>
    <p:sldId id="273" r:id="rId58"/>
    <p:sldId id="293" r:id="rId59"/>
    <p:sldId id="274" r:id="rId60"/>
    <p:sldId id="266" r:id="rId61"/>
    <p:sldId id="276" r:id="rId62"/>
    <p:sldId id="267" r:id="rId63"/>
    <p:sldId id="281" r:id="rId64"/>
    <p:sldId id="268" r:id="rId65"/>
    <p:sldId id="282" r:id="rId66"/>
    <p:sldId id="283" r:id="rId67"/>
    <p:sldId id="284" r:id="rId68"/>
    <p:sldId id="285" r:id="rId69"/>
    <p:sldId id="286" r:id="rId70"/>
    <p:sldId id="287" r:id="rId71"/>
    <p:sldId id="288" r:id="rId72"/>
    <p:sldId id="289" r:id="rId73"/>
    <p:sldId id="290" r:id="rId74"/>
    <p:sldId id="291" r:id="rId75"/>
    <p:sldId id="294" r:id="rId76"/>
    <p:sldId id="320" r:id="rId7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a:srgbClr val="91AE02"/>
    <a:srgbClr val="7CC703"/>
    <a:srgbClr val="CC3300"/>
    <a:srgbClr val="F8FC4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921" autoAdjust="0"/>
    <p:restoredTop sz="94660"/>
  </p:normalViewPr>
  <p:slideViewPr>
    <p:cSldViewPr>
      <p:cViewPr varScale="1">
        <p:scale>
          <a:sx n="70" d="100"/>
          <a:sy n="70" d="100"/>
        </p:scale>
        <p:origin x="-130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983CB-7808-43D5-BD4A-7F54EDF0E8DD}"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ES"/>
        </a:p>
      </dgm:t>
    </dgm:pt>
    <dgm:pt modelId="{E9AF4877-665C-4E7B-8AC1-A8B3EA77D5C0}">
      <dgm:prSet/>
      <dgm:spPr>
        <a:solidFill>
          <a:srgbClr val="0070C0"/>
        </a:solidFill>
      </dgm:spPr>
      <dgm:t>
        <a:bodyPr/>
        <a:lstStyle/>
        <a:p>
          <a:pPr algn="l" rtl="0"/>
          <a:r>
            <a:rPr lang="es-ES" dirty="0" smtClean="0"/>
            <a:t>Ciencia</a:t>
          </a:r>
          <a:endParaRPr lang="es-ES" dirty="0"/>
        </a:p>
      </dgm:t>
    </dgm:pt>
    <dgm:pt modelId="{C386FC2F-C15B-4931-BED6-B2D6F8285531}" type="parTrans" cxnId="{3DF22BC5-49FF-467B-B380-0574952F3331}">
      <dgm:prSet/>
      <dgm:spPr/>
      <dgm:t>
        <a:bodyPr/>
        <a:lstStyle/>
        <a:p>
          <a:endParaRPr lang="es-ES"/>
        </a:p>
      </dgm:t>
    </dgm:pt>
    <dgm:pt modelId="{006BF6A0-8D31-4DE7-884C-3F80C843D006}" type="sibTrans" cxnId="{3DF22BC5-49FF-467B-B380-0574952F3331}">
      <dgm:prSet/>
      <dgm:spPr/>
      <dgm:t>
        <a:bodyPr/>
        <a:lstStyle/>
        <a:p>
          <a:endParaRPr lang="es-ES"/>
        </a:p>
      </dgm:t>
    </dgm:pt>
    <dgm:pt modelId="{DE80A39C-EF7A-4866-8F50-A266783C7571}">
      <dgm:prSet/>
      <dgm:spPr/>
      <dgm:t>
        <a:bodyPr/>
        <a:lstStyle/>
        <a:p>
          <a:pPr algn="l"/>
          <a:r>
            <a:rPr lang="es-ES" dirty="0" smtClean="0"/>
            <a:t>Tecnología</a:t>
          </a:r>
          <a:endParaRPr lang="es-ES" dirty="0"/>
        </a:p>
      </dgm:t>
    </dgm:pt>
    <dgm:pt modelId="{16A4CEBC-7DF9-40C4-B202-CA3058913697}" type="parTrans" cxnId="{AE825E97-E3A9-407F-8601-6325098E4E3F}">
      <dgm:prSet/>
      <dgm:spPr/>
      <dgm:t>
        <a:bodyPr/>
        <a:lstStyle/>
        <a:p>
          <a:endParaRPr lang="es-ES"/>
        </a:p>
      </dgm:t>
    </dgm:pt>
    <dgm:pt modelId="{6E4DCF80-5690-4333-901F-71C53CB8553D}" type="sibTrans" cxnId="{AE825E97-E3A9-407F-8601-6325098E4E3F}">
      <dgm:prSet/>
      <dgm:spPr/>
      <dgm:t>
        <a:bodyPr/>
        <a:lstStyle/>
        <a:p>
          <a:endParaRPr lang="es-ES"/>
        </a:p>
      </dgm:t>
    </dgm:pt>
    <dgm:pt modelId="{21A6BDBB-EA06-4B26-9381-566A60E6D8C4}">
      <dgm:prSet/>
      <dgm:spPr/>
      <dgm:t>
        <a:bodyPr/>
        <a:lstStyle/>
        <a:p>
          <a:r>
            <a:rPr lang="es-ES" dirty="0" smtClean="0"/>
            <a:t>Desea comprender y explicar La realidad</a:t>
          </a:r>
          <a:endParaRPr lang="es-ES" dirty="0"/>
        </a:p>
      </dgm:t>
    </dgm:pt>
    <dgm:pt modelId="{F7BB5C85-B172-4E5E-A15F-F45AC7C3A493}" type="parTrans" cxnId="{06E9834F-C19F-46D1-B86B-DAA4AAE7368F}">
      <dgm:prSet/>
      <dgm:spPr/>
      <dgm:t>
        <a:bodyPr/>
        <a:lstStyle/>
        <a:p>
          <a:endParaRPr lang="es-ES"/>
        </a:p>
      </dgm:t>
    </dgm:pt>
    <dgm:pt modelId="{3F30C4EB-73C2-49C2-AD43-A57AA9756CF8}" type="sibTrans" cxnId="{06E9834F-C19F-46D1-B86B-DAA4AAE7368F}">
      <dgm:prSet/>
      <dgm:spPr/>
      <dgm:t>
        <a:bodyPr/>
        <a:lstStyle/>
        <a:p>
          <a:endParaRPr lang="es-ES"/>
        </a:p>
      </dgm:t>
    </dgm:pt>
    <dgm:pt modelId="{CD4A90DB-18DA-4A80-B900-6B215C8AE7EE}">
      <dgm:prSet/>
      <dgm:spPr/>
      <dgm:t>
        <a:bodyPr/>
        <a:lstStyle/>
        <a:p>
          <a:r>
            <a:rPr lang="es-ES" dirty="0" smtClean="0"/>
            <a:t>Desea saber como actuar y proveer soluciones prácticas</a:t>
          </a:r>
          <a:endParaRPr lang="es-ES" dirty="0"/>
        </a:p>
      </dgm:t>
    </dgm:pt>
    <dgm:pt modelId="{FC0FB0ED-73AC-4B8C-98B5-868FCB0DA5E0}" type="parTrans" cxnId="{7B3DF47F-B7B6-4C4E-8FCF-522E48487170}">
      <dgm:prSet/>
      <dgm:spPr/>
      <dgm:t>
        <a:bodyPr/>
        <a:lstStyle/>
        <a:p>
          <a:endParaRPr lang="es-ES"/>
        </a:p>
      </dgm:t>
    </dgm:pt>
    <dgm:pt modelId="{A7D7D3BF-AB47-4A37-B44D-07D608BD89F3}" type="sibTrans" cxnId="{7B3DF47F-B7B6-4C4E-8FCF-522E48487170}">
      <dgm:prSet/>
      <dgm:spPr/>
      <dgm:t>
        <a:bodyPr/>
        <a:lstStyle/>
        <a:p>
          <a:endParaRPr lang="es-ES"/>
        </a:p>
      </dgm:t>
    </dgm:pt>
    <dgm:pt modelId="{02687C39-C433-4EBE-BE76-FC3BC32FC416}" type="pres">
      <dgm:prSet presAssocID="{220983CB-7808-43D5-BD4A-7F54EDF0E8DD}" presName="Name0" presStyleCnt="0">
        <dgm:presLayoutVars>
          <dgm:dir/>
          <dgm:animLvl val="lvl"/>
          <dgm:resizeHandles/>
        </dgm:presLayoutVars>
      </dgm:prSet>
      <dgm:spPr/>
      <dgm:t>
        <a:bodyPr/>
        <a:lstStyle/>
        <a:p>
          <a:endParaRPr lang="es-ES"/>
        </a:p>
      </dgm:t>
    </dgm:pt>
    <dgm:pt modelId="{4E19A9D8-3580-4890-AE00-F425ECC64F06}" type="pres">
      <dgm:prSet presAssocID="{E9AF4877-665C-4E7B-8AC1-A8B3EA77D5C0}" presName="linNode" presStyleCnt="0"/>
      <dgm:spPr/>
    </dgm:pt>
    <dgm:pt modelId="{36F0AC85-5D9D-47C7-8C62-61D66437EBD3}" type="pres">
      <dgm:prSet presAssocID="{E9AF4877-665C-4E7B-8AC1-A8B3EA77D5C0}" presName="parentShp" presStyleLbl="node1" presStyleIdx="0" presStyleCnt="2" custLinFactNeighborY="8727">
        <dgm:presLayoutVars>
          <dgm:bulletEnabled val="1"/>
        </dgm:presLayoutVars>
      </dgm:prSet>
      <dgm:spPr/>
      <dgm:t>
        <a:bodyPr/>
        <a:lstStyle/>
        <a:p>
          <a:endParaRPr lang="es-ES"/>
        </a:p>
      </dgm:t>
    </dgm:pt>
    <dgm:pt modelId="{A4424D2B-D88F-45DA-94BC-DE656F9C685B}" type="pres">
      <dgm:prSet presAssocID="{E9AF4877-665C-4E7B-8AC1-A8B3EA77D5C0}" presName="childShp" presStyleLbl="bgAccFollowNode1" presStyleIdx="0" presStyleCnt="2">
        <dgm:presLayoutVars>
          <dgm:bulletEnabled val="1"/>
        </dgm:presLayoutVars>
      </dgm:prSet>
      <dgm:spPr/>
      <dgm:t>
        <a:bodyPr/>
        <a:lstStyle/>
        <a:p>
          <a:endParaRPr lang="es-ES"/>
        </a:p>
      </dgm:t>
    </dgm:pt>
    <dgm:pt modelId="{1CCB5606-63AC-4D5F-9A6B-65C7CC55700F}" type="pres">
      <dgm:prSet presAssocID="{006BF6A0-8D31-4DE7-884C-3F80C843D006}" presName="spacing" presStyleCnt="0"/>
      <dgm:spPr/>
    </dgm:pt>
    <dgm:pt modelId="{4B1C7056-4545-4D66-8A21-8D2942219186}" type="pres">
      <dgm:prSet presAssocID="{DE80A39C-EF7A-4866-8F50-A266783C7571}" presName="linNode" presStyleCnt="0"/>
      <dgm:spPr/>
    </dgm:pt>
    <dgm:pt modelId="{54C6007B-EE1F-46B0-AE35-F38335CE4DED}" type="pres">
      <dgm:prSet presAssocID="{DE80A39C-EF7A-4866-8F50-A266783C7571}" presName="parentShp" presStyleLbl="node1" presStyleIdx="1" presStyleCnt="2">
        <dgm:presLayoutVars>
          <dgm:bulletEnabled val="1"/>
        </dgm:presLayoutVars>
      </dgm:prSet>
      <dgm:spPr/>
      <dgm:t>
        <a:bodyPr/>
        <a:lstStyle/>
        <a:p>
          <a:endParaRPr lang="es-ES"/>
        </a:p>
      </dgm:t>
    </dgm:pt>
    <dgm:pt modelId="{272C6D4D-4CE9-4C71-A819-39DD9372C33D}" type="pres">
      <dgm:prSet presAssocID="{DE80A39C-EF7A-4866-8F50-A266783C7571}" presName="childShp" presStyleLbl="bgAccFollowNode1" presStyleIdx="1" presStyleCnt="2">
        <dgm:presLayoutVars>
          <dgm:bulletEnabled val="1"/>
        </dgm:presLayoutVars>
      </dgm:prSet>
      <dgm:spPr/>
      <dgm:t>
        <a:bodyPr/>
        <a:lstStyle/>
        <a:p>
          <a:endParaRPr lang="es-ES"/>
        </a:p>
      </dgm:t>
    </dgm:pt>
  </dgm:ptLst>
  <dgm:cxnLst>
    <dgm:cxn modelId="{DBF72117-23CF-462D-8C3E-8EF64B589DA8}" type="presOf" srcId="{E9AF4877-665C-4E7B-8AC1-A8B3EA77D5C0}" destId="{36F0AC85-5D9D-47C7-8C62-61D66437EBD3}" srcOrd="0" destOrd="0" presId="urn:microsoft.com/office/officeart/2005/8/layout/vList6"/>
    <dgm:cxn modelId="{14326A8E-161F-4A22-A745-974629D61C04}" type="presOf" srcId="{21A6BDBB-EA06-4B26-9381-566A60E6D8C4}" destId="{A4424D2B-D88F-45DA-94BC-DE656F9C685B}" srcOrd="0" destOrd="0" presId="urn:microsoft.com/office/officeart/2005/8/layout/vList6"/>
    <dgm:cxn modelId="{3DF22BC5-49FF-467B-B380-0574952F3331}" srcId="{220983CB-7808-43D5-BD4A-7F54EDF0E8DD}" destId="{E9AF4877-665C-4E7B-8AC1-A8B3EA77D5C0}" srcOrd="0" destOrd="0" parTransId="{C386FC2F-C15B-4931-BED6-B2D6F8285531}" sibTransId="{006BF6A0-8D31-4DE7-884C-3F80C843D006}"/>
    <dgm:cxn modelId="{D3E1D2EF-7247-47AC-9E10-5EA5DE5C792B}" type="presOf" srcId="{CD4A90DB-18DA-4A80-B900-6B215C8AE7EE}" destId="{272C6D4D-4CE9-4C71-A819-39DD9372C33D}" srcOrd="0" destOrd="0" presId="urn:microsoft.com/office/officeart/2005/8/layout/vList6"/>
    <dgm:cxn modelId="{7B3DF47F-B7B6-4C4E-8FCF-522E48487170}" srcId="{DE80A39C-EF7A-4866-8F50-A266783C7571}" destId="{CD4A90DB-18DA-4A80-B900-6B215C8AE7EE}" srcOrd="0" destOrd="0" parTransId="{FC0FB0ED-73AC-4B8C-98B5-868FCB0DA5E0}" sibTransId="{A7D7D3BF-AB47-4A37-B44D-07D608BD89F3}"/>
    <dgm:cxn modelId="{06E9834F-C19F-46D1-B86B-DAA4AAE7368F}" srcId="{E9AF4877-665C-4E7B-8AC1-A8B3EA77D5C0}" destId="{21A6BDBB-EA06-4B26-9381-566A60E6D8C4}" srcOrd="0" destOrd="0" parTransId="{F7BB5C85-B172-4E5E-A15F-F45AC7C3A493}" sibTransId="{3F30C4EB-73C2-49C2-AD43-A57AA9756CF8}"/>
    <dgm:cxn modelId="{2171F236-E1E5-47AE-BD3E-C83DC4499E97}" type="presOf" srcId="{220983CB-7808-43D5-BD4A-7F54EDF0E8DD}" destId="{02687C39-C433-4EBE-BE76-FC3BC32FC416}" srcOrd="0" destOrd="0" presId="urn:microsoft.com/office/officeart/2005/8/layout/vList6"/>
    <dgm:cxn modelId="{211F9ED8-70CA-4AA2-9F90-AF6E6BF6926E}" type="presOf" srcId="{DE80A39C-EF7A-4866-8F50-A266783C7571}" destId="{54C6007B-EE1F-46B0-AE35-F38335CE4DED}" srcOrd="0" destOrd="0" presId="urn:microsoft.com/office/officeart/2005/8/layout/vList6"/>
    <dgm:cxn modelId="{AE825E97-E3A9-407F-8601-6325098E4E3F}" srcId="{220983CB-7808-43D5-BD4A-7F54EDF0E8DD}" destId="{DE80A39C-EF7A-4866-8F50-A266783C7571}" srcOrd="1" destOrd="0" parTransId="{16A4CEBC-7DF9-40C4-B202-CA3058913697}" sibTransId="{6E4DCF80-5690-4333-901F-71C53CB8553D}"/>
    <dgm:cxn modelId="{F6BC2949-E6A7-4D00-8081-B7E4F808747D}" type="presParOf" srcId="{02687C39-C433-4EBE-BE76-FC3BC32FC416}" destId="{4E19A9D8-3580-4890-AE00-F425ECC64F06}" srcOrd="0" destOrd="0" presId="urn:microsoft.com/office/officeart/2005/8/layout/vList6"/>
    <dgm:cxn modelId="{C8C759AA-C627-4703-AC60-64267992F774}" type="presParOf" srcId="{4E19A9D8-3580-4890-AE00-F425ECC64F06}" destId="{36F0AC85-5D9D-47C7-8C62-61D66437EBD3}" srcOrd="0" destOrd="0" presId="urn:microsoft.com/office/officeart/2005/8/layout/vList6"/>
    <dgm:cxn modelId="{4697959E-53C6-4F21-8992-BD2F0BD07C5B}" type="presParOf" srcId="{4E19A9D8-3580-4890-AE00-F425ECC64F06}" destId="{A4424D2B-D88F-45DA-94BC-DE656F9C685B}" srcOrd="1" destOrd="0" presId="urn:microsoft.com/office/officeart/2005/8/layout/vList6"/>
    <dgm:cxn modelId="{793CE139-6A77-46EA-879C-4817A28EE3E7}" type="presParOf" srcId="{02687C39-C433-4EBE-BE76-FC3BC32FC416}" destId="{1CCB5606-63AC-4D5F-9A6B-65C7CC55700F}" srcOrd="1" destOrd="0" presId="urn:microsoft.com/office/officeart/2005/8/layout/vList6"/>
    <dgm:cxn modelId="{59B5DF02-6825-4B82-AA49-B65DC31EC2E4}" type="presParOf" srcId="{02687C39-C433-4EBE-BE76-FC3BC32FC416}" destId="{4B1C7056-4545-4D66-8A21-8D2942219186}" srcOrd="2" destOrd="0" presId="urn:microsoft.com/office/officeart/2005/8/layout/vList6"/>
    <dgm:cxn modelId="{78BB2386-CDDE-443D-9C4F-83FB14C399A5}" type="presParOf" srcId="{4B1C7056-4545-4D66-8A21-8D2942219186}" destId="{54C6007B-EE1F-46B0-AE35-F38335CE4DED}" srcOrd="0" destOrd="0" presId="urn:microsoft.com/office/officeart/2005/8/layout/vList6"/>
    <dgm:cxn modelId="{3FCD102D-F9D2-4973-BEAC-F7D7F708CA15}" type="presParOf" srcId="{4B1C7056-4545-4D66-8A21-8D2942219186}" destId="{272C6D4D-4CE9-4C71-A819-39DD9372C33D}" srcOrd="1" destOrd="0" presId="urn:microsoft.com/office/officeart/2005/8/layout/vList6"/>
  </dgm:cxnLst>
  <dgm:bg>
    <a:solidFill>
      <a:srgbClr val="92D050"/>
    </a:solidFill>
  </dgm:bg>
  <dgm:whole/>
</dgm:dataModel>
</file>

<file path=ppt/diagrams/data10.xml><?xml version="1.0" encoding="utf-8"?>
<dgm:dataModel xmlns:dgm="http://schemas.openxmlformats.org/drawingml/2006/diagram" xmlns:a="http://schemas.openxmlformats.org/drawingml/2006/main">
  <dgm:ptLst>
    <dgm:pt modelId="{54CF6DF3-64FC-495C-B70F-2D88A493B884}" type="doc">
      <dgm:prSet loTypeId="urn:microsoft.com/office/officeart/2005/8/layout/hChevron3" loCatId="process" qsTypeId="urn:microsoft.com/office/officeart/2005/8/quickstyle/simple1" qsCatId="simple" csTypeId="urn:microsoft.com/office/officeart/2005/8/colors/colorful1" csCatId="colorful" phldr="1"/>
      <dgm:spPr/>
      <dgm:t>
        <a:bodyPr/>
        <a:lstStyle/>
        <a:p>
          <a:endParaRPr lang="es-ES"/>
        </a:p>
      </dgm:t>
    </dgm:pt>
    <dgm:pt modelId="{A57B7AC9-9A20-4166-BCBB-C48D9B49AA9F}">
      <dgm:prSet/>
      <dgm:spPr/>
      <dgm:t>
        <a:bodyPr/>
        <a:lstStyle/>
        <a:p>
          <a:pPr rtl="0"/>
          <a:r>
            <a:rPr lang="es-ES" i="0" baseline="0" dirty="0" smtClean="0"/>
            <a:t>INNOVAR</a:t>
          </a:r>
          <a:endParaRPr lang="es-ES" i="0" baseline="0" dirty="0"/>
        </a:p>
      </dgm:t>
    </dgm:pt>
    <dgm:pt modelId="{B0B76820-5816-4E2D-BA9A-FEED00EB467A}" type="parTrans" cxnId="{15CD9494-FE78-43C8-866E-3A5EDE79D9AF}">
      <dgm:prSet/>
      <dgm:spPr/>
      <dgm:t>
        <a:bodyPr/>
        <a:lstStyle/>
        <a:p>
          <a:endParaRPr lang="es-ES"/>
        </a:p>
      </dgm:t>
    </dgm:pt>
    <dgm:pt modelId="{F858AE04-75F3-47E7-B950-EBA0753E1DDA}" type="sibTrans" cxnId="{15CD9494-FE78-43C8-866E-3A5EDE79D9AF}">
      <dgm:prSet/>
      <dgm:spPr/>
      <dgm:t>
        <a:bodyPr/>
        <a:lstStyle/>
        <a:p>
          <a:endParaRPr lang="es-ES"/>
        </a:p>
      </dgm:t>
    </dgm:pt>
    <dgm:pt modelId="{0A8A9F0C-E1AC-40FB-9975-9B6C6503AC50}">
      <dgm:prSet/>
      <dgm:spPr/>
      <dgm:t>
        <a:bodyPr/>
        <a:lstStyle/>
        <a:p>
          <a:pPr rtl="0"/>
          <a:r>
            <a:rPr lang="es-ES" i="0" baseline="0" dirty="0" smtClean="0"/>
            <a:t>INVESTIGAR</a:t>
          </a:r>
          <a:endParaRPr lang="es-ES" i="0" baseline="0" dirty="0"/>
        </a:p>
      </dgm:t>
    </dgm:pt>
    <dgm:pt modelId="{050D31E3-DD0C-4150-97CF-6F3DBA9574BD}" type="parTrans" cxnId="{46FF5B17-9B1B-40CD-BAA5-717D372EE413}">
      <dgm:prSet/>
      <dgm:spPr/>
      <dgm:t>
        <a:bodyPr/>
        <a:lstStyle/>
        <a:p>
          <a:endParaRPr lang="es-ES"/>
        </a:p>
      </dgm:t>
    </dgm:pt>
    <dgm:pt modelId="{93D0129F-5016-48CB-B984-B51347F6499D}" type="sibTrans" cxnId="{46FF5B17-9B1B-40CD-BAA5-717D372EE413}">
      <dgm:prSet/>
      <dgm:spPr/>
      <dgm:t>
        <a:bodyPr/>
        <a:lstStyle/>
        <a:p>
          <a:endParaRPr lang="es-ES"/>
        </a:p>
      </dgm:t>
    </dgm:pt>
    <dgm:pt modelId="{B67226F4-D5CD-44DB-BFCE-68CF64FBA72B}">
      <dgm:prSet/>
      <dgm:spPr/>
      <dgm:t>
        <a:bodyPr/>
        <a:lstStyle/>
        <a:p>
          <a:pPr rtl="0"/>
          <a:r>
            <a:rPr lang="es-ES" i="0" baseline="0" dirty="0" smtClean="0"/>
            <a:t>IDEAR</a:t>
          </a:r>
          <a:endParaRPr lang="es-ES" i="0" baseline="0" dirty="0"/>
        </a:p>
      </dgm:t>
    </dgm:pt>
    <dgm:pt modelId="{F1AC423B-9D9C-4EB2-97CC-2F1C2C113019}" type="parTrans" cxnId="{EC4FE0B2-4A5C-49C7-8D26-17B33C14E500}">
      <dgm:prSet/>
      <dgm:spPr/>
      <dgm:t>
        <a:bodyPr/>
        <a:lstStyle/>
        <a:p>
          <a:endParaRPr lang="es-ES"/>
        </a:p>
      </dgm:t>
    </dgm:pt>
    <dgm:pt modelId="{9B9ECD31-5C92-4CA2-91F8-C4AFFEF07722}" type="sibTrans" cxnId="{EC4FE0B2-4A5C-49C7-8D26-17B33C14E500}">
      <dgm:prSet/>
      <dgm:spPr/>
      <dgm:t>
        <a:bodyPr/>
        <a:lstStyle/>
        <a:p>
          <a:endParaRPr lang="es-ES"/>
        </a:p>
      </dgm:t>
    </dgm:pt>
    <dgm:pt modelId="{CE14C10A-7E81-4F47-8178-003114B1892A}" type="pres">
      <dgm:prSet presAssocID="{54CF6DF3-64FC-495C-B70F-2D88A493B884}" presName="Name0" presStyleCnt="0">
        <dgm:presLayoutVars>
          <dgm:dir/>
          <dgm:resizeHandles val="exact"/>
        </dgm:presLayoutVars>
      </dgm:prSet>
      <dgm:spPr/>
      <dgm:t>
        <a:bodyPr/>
        <a:lstStyle/>
        <a:p>
          <a:endParaRPr lang="es-ES"/>
        </a:p>
      </dgm:t>
    </dgm:pt>
    <dgm:pt modelId="{18E61064-85B6-4DC6-BC3F-757DCB2B968A}" type="pres">
      <dgm:prSet presAssocID="{0A8A9F0C-E1AC-40FB-9975-9B6C6503AC50}" presName="parTxOnly" presStyleLbl="node1" presStyleIdx="0" presStyleCnt="3">
        <dgm:presLayoutVars>
          <dgm:bulletEnabled val="1"/>
        </dgm:presLayoutVars>
      </dgm:prSet>
      <dgm:spPr/>
      <dgm:t>
        <a:bodyPr/>
        <a:lstStyle/>
        <a:p>
          <a:endParaRPr lang="es-ES"/>
        </a:p>
      </dgm:t>
    </dgm:pt>
    <dgm:pt modelId="{AB1E3D52-E249-4758-956D-FB3459C4BCE1}" type="pres">
      <dgm:prSet presAssocID="{93D0129F-5016-48CB-B984-B51347F6499D}" presName="parSpace" presStyleCnt="0"/>
      <dgm:spPr/>
    </dgm:pt>
    <dgm:pt modelId="{28F2505C-C77F-46EF-8224-CC978DD3F408}" type="pres">
      <dgm:prSet presAssocID="{B67226F4-D5CD-44DB-BFCE-68CF64FBA72B}" presName="parTxOnly" presStyleLbl="node1" presStyleIdx="1" presStyleCnt="3">
        <dgm:presLayoutVars>
          <dgm:bulletEnabled val="1"/>
        </dgm:presLayoutVars>
      </dgm:prSet>
      <dgm:spPr/>
      <dgm:t>
        <a:bodyPr/>
        <a:lstStyle/>
        <a:p>
          <a:endParaRPr lang="es-ES"/>
        </a:p>
      </dgm:t>
    </dgm:pt>
    <dgm:pt modelId="{38E03A09-6AC3-4214-A784-CBEF5F6EA8D6}" type="pres">
      <dgm:prSet presAssocID="{9B9ECD31-5C92-4CA2-91F8-C4AFFEF07722}" presName="parSpace" presStyleCnt="0"/>
      <dgm:spPr/>
    </dgm:pt>
    <dgm:pt modelId="{3266047C-1EE6-4F04-B6A5-4B1C51845AD7}" type="pres">
      <dgm:prSet presAssocID="{A57B7AC9-9A20-4166-BCBB-C48D9B49AA9F}" presName="parTxOnly" presStyleLbl="node1" presStyleIdx="2" presStyleCnt="3">
        <dgm:presLayoutVars>
          <dgm:bulletEnabled val="1"/>
        </dgm:presLayoutVars>
      </dgm:prSet>
      <dgm:spPr/>
      <dgm:t>
        <a:bodyPr/>
        <a:lstStyle/>
        <a:p>
          <a:endParaRPr lang="es-ES"/>
        </a:p>
      </dgm:t>
    </dgm:pt>
  </dgm:ptLst>
  <dgm:cxnLst>
    <dgm:cxn modelId="{1D3399AE-9294-4E38-8192-5013CE312F42}" type="presOf" srcId="{A57B7AC9-9A20-4166-BCBB-C48D9B49AA9F}" destId="{3266047C-1EE6-4F04-B6A5-4B1C51845AD7}" srcOrd="0" destOrd="0" presId="urn:microsoft.com/office/officeart/2005/8/layout/hChevron3"/>
    <dgm:cxn modelId="{15CD9494-FE78-43C8-866E-3A5EDE79D9AF}" srcId="{54CF6DF3-64FC-495C-B70F-2D88A493B884}" destId="{A57B7AC9-9A20-4166-BCBB-C48D9B49AA9F}" srcOrd="2" destOrd="0" parTransId="{B0B76820-5816-4E2D-BA9A-FEED00EB467A}" sibTransId="{F858AE04-75F3-47E7-B950-EBA0753E1DDA}"/>
    <dgm:cxn modelId="{D74049E1-8CD9-4743-9076-DB72D9413949}" type="presOf" srcId="{B67226F4-D5CD-44DB-BFCE-68CF64FBA72B}" destId="{28F2505C-C77F-46EF-8224-CC978DD3F408}" srcOrd="0" destOrd="0" presId="urn:microsoft.com/office/officeart/2005/8/layout/hChevron3"/>
    <dgm:cxn modelId="{46FF5B17-9B1B-40CD-BAA5-717D372EE413}" srcId="{54CF6DF3-64FC-495C-B70F-2D88A493B884}" destId="{0A8A9F0C-E1AC-40FB-9975-9B6C6503AC50}" srcOrd="0" destOrd="0" parTransId="{050D31E3-DD0C-4150-97CF-6F3DBA9574BD}" sibTransId="{93D0129F-5016-48CB-B984-B51347F6499D}"/>
    <dgm:cxn modelId="{076A6F99-8DA5-4373-8E77-D1A322BBAA99}" type="presOf" srcId="{0A8A9F0C-E1AC-40FB-9975-9B6C6503AC50}" destId="{18E61064-85B6-4DC6-BC3F-757DCB2B968A}" srcOrd="0" destOrd="0" presId="urn:microsoft.com/office/officeart/2005/8/layout/hChevron3"/>
    <dgm:cxn modelId="{EC4FE0B2-4A5C-49C7-8D26-17B33C14E500}" srcId="{54CF6DF3-64FC-495C-B70F-2D88A493B884}" destId="{B67226F4-D5CD-44DB-BFCE-68CF64FBA72B}" srcOrd="1" destOrd="0" parTransId="{F1AC423B-9D9C-4EB2-97CC-2F1C2C113019}" sibTransId="{9B9ECD31-5C92-4CA2-91F8-C4AFFEF07722}"/>
    <dgm:cxn modelId="{DF63F2FA-6E58-4F60-9197-22835ED3DCD3}" type="presOf" srcId="{54CF6DF3-64FC-495C-B70F-2D88A493B884}" destId="{CE14C10A-7E81-4F47-8178-003114B1892A}" srcOrd="0" destOrd="0" presId="urn:microsoft.com/office/officeart/2005/8/layout/hChevron3"/>
    <dgm:cxn modelId="{5E6134BF-7083-4E66-B036-9F0D4E084564}" type="presParOf" srcId="{CE14C10A-7E81-4F47-8178-003114B1892A}" destId="{18E61064-85B6-4DC6-BC3F-757DCB2B968A}" srcOrd="0" destOrd="0" presId="urn:microsoft.com/office/officeart/2005/8/layout/hChevron3"/>
    <dgm:cxn modelId="{887878EB-D4B8-48BF-A355-EC1A9BF5E797}" type="presParOf" srcId="{CE14C10A-7E81-4F47-8178-003114B1892A}" destId="{AB1E3D52-E249-4758-956D-FB3459C4BCE1}" srcOrd="1" destOrd="0" presId="urn:microsoft.com/office/officeart/2005/8/layout/hChevron3"/>
    <dgm:cxn modelId="{B04A3FFF-C8D1-420C-8A55-D4CBD59371B0}" type="presParOf" srcId="{CE14C10A-7E81-4F47-8178-003114B1892A}" destId="{28F2505C-C77F-46EF-8224-CC978DD3F408}" srcOrd="2" destOrd="0" presId="urn:microsoft.com/office/officeart/2005/8/layout/hChevron3"/>
    <dgm:cxn modelId="{37310581-C3EF-4057-AD79-68C5B1ADD60C}" type="presParOf" srcId="{CE14C10A-7E81-4F47-8178-003114B1892A}" destId="{38E03A09-6AC3-4214-A784-CBEF5F6EA8D6}" srcOrd="3" destOrd="0" presId="urn:microsoft.com/office/officeart/2005/8/layout/hChevron3"/>
    <dgm:cxn modelId="{BD33D084-7F7E-45A3-90B4-5CF0B2448238}" type="presParOf" srcId="{CE14C10A-7E81-4F47-8178-003114B1892A}" destId="{3266047C-1EE6-4F04-B6A5-4B1C51845AD7}" srcOrd="4" destOrd="0" presId="urn:microsoft.com/office/officeart/2005/8/layout/hChevron3"/>
  </dgm:cxnLst>
  <dgm:bg/>
  <dgm:whole/>
</dgm:dataModel>
</file>

<file path=ppt/diagrams/data11.xml><?xml version="1.0" encoding="utf-8"?>
<dgm:dataModel xmlns:dgm="http://schemas.openxmlformats.org/drawingml/2006/diagram" xmlns:a="http://schemas.openxmlformats.org/drawingml/2006/main">
  <dgm:ptLst>
    <dgm:pt modelId="{99B6A814-F288-4B93-A3F9-C93A11DEF90D}"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s-ES"/>
        </a:p>
      </dgm:t>
    </dgm:pt>
    <dgm:pt modelId="{32133CBC-9582-4512-B338-B4D057BAD63D}">
      <dgm:prSet phldrT="[Texto]"/>
      <dgm:spPr/>
      <dgm:t>
        <a:bodyPr/>
        <a:lstStyle/>
        <a:p>
          <a:r>
            <a:rPr lang="es-ES" dirty="0" smtClean="0">
              <a:solidFill>
                <a:srgbClr val="FF0000"/>
              </a:solidFill>
            </a:rPr>
            <a:t>DISEÑO</a:t>
          </a:r>
          <a:r>
            <a:rPr lang="es-ES" dirty="0" smtClean="0"/>
            <a:t> de la investigación</a:t>
          </a:r>
          <a:endParaRPr lang="es-ES" dirty="0"/>
        </a:p>
      </dgm:t>
    </dgm:pt>
    <dgm:pt modelId="{79276F18-417C-42C3-A344-BD17D1C67987}" type="parTrans" cxnId="{5640CD84-7E2D-47F1-BD9B-7A1DF7917EDA}">
      <dgm:prSet/>
      <dgm:spPr/>
      <dgm:t>
        <a:bodyPr/>
        <a:lstStyle/>
        <a:p>
          <a:endParaRPr lang="es-ES"/>
        </a:p>
      </dgm:t>
    </dgm:pt>
    <dgm:pt modelId="{C3529190-2F6D-4BD2-938C-DB07A9CED1CE}" type="sibTrans" cxnId="{5640CD84-7E2D-47F1-BD9B-7A1DF7917EDA}">
      <dgm:prSet>
        <dgm:style>
          <a:lnRef idx="2">
            <a:schemeClr val="accent2"/>
          </a:lnRef>
          <a:fillRef idx="1">
            <a:schemeClr val="lt1"/>
          </a:fillRef>
          <a:effectRef idx="0">
            <a:schemeClr val="accent2"/>
          </a:effectRef>
          <a:fontRef idx="minor">
            <a:schemeClr val="dk1"/>
          </a:fontRef>
        </dgm:style>
      </dgm:prSet>
      <dgm:spPr/>
      <dgm:t>
        <a:bodyPr/>
        <a:lstStyle/>
        <a:p>
          <a:endParaRPr lang="es-ES"/>
        </a:p>
      </dgm:t>
    </dgm:pt>
    <dgm:pt modelId="{44A062D3-D0D0-44F3-BBB0-255B4B6B7E58}">
      <dgm:prSet phldrT="[Texto]"/>
      <dgm:spPr/>
      <dgm:t>
        <a:bodyPr/>
        <a:lstStyle/>
        <a:p>
          <a:r>
            <a:rPr lang="es-ES" dirty="0" smtClean="0">
              <a:solidFill>
                <a:srgbClr val="FF0000"/>
              </a:solidFill>
            </a:rPr>
            <a:t>ACOPIO</a:t>
          </a:r>
          <a:r>
            <a:rPr lang="es-ES" dirty="0" smtClean="0"/>
            <a:t> de los datos</a:t>
          </a:r>
          <a:endParaRPr lang="es-ES" dirty="0"/>
        </a:p>
      </dgm:t>
    </dgm:pt>
    <dgm:pt modelId="{EB5B5946-8270-4B88-97F7-6F90F9203099}" type="parTrans" cxnId="{FFD28777-5DC8-499A-B399-4EA13630BC83}">
      <dgm:prSet/>
      <dgm:spPr/>
      <dgm:t>
        <a:bodyPr/>
        <a:lstStyle/>
        <a:p>
          <a:endParaRPr lang="es-ES"/>
        </a:p>
      </dgm:t>
    </dgm:pt>
    <dgm:pt modelId="{0F53C21C-F716-4B76-91E5-4E9F993DD804}" type="sibTrans" cxnId="{FFD28777-5DC8-499A-B399-4EA13630BC83}">
      <dgm:prSet>
        <dgm:style>
          <a:lnRef idx="2">
            <a:schemeClr val="accent2"/>
          </a:lnRef>
          <a:fillRef idx="1">
            <a:schemeClr val="lt1"/>
          </a:fillRef>
          <a:effectRef idx="0">
            <a:schemeClr val="accent2"/>
          </a:effectRef>
          <a:fontRef idx="minor">
            <a:schemeClr val="dk1"/>
          </a:fontRef>
        </dgm:style>
      </dgm:prSet>
      <dgm:spPr/>
      <dgm:t>
        <a:bodyPr/>
        <a:lstStyle/>
        <a:p>
          <a:endParaRPr lang="es-ES"/>
        </a:p>
      </dgm:t>
    </dgm:pt>
    <dgm:pt modelId="{F2B61D7F-CF41-464D-A816-8D6B2CD0DCCD}">
      <dgm:prSet phldrT="[Texto]"/>
      <dgm:spPr/>
      <dgm:t>
        <a:bodyPr/>
        <a:lstStyle/>
        <a:p>
          <a:r>
            <a:rPr lang="es-ES" dirty="0" smtClean="0">
              <a:solidFill>
                <a:srgbClr val="FF0000"/>
              </a:solidFill>
            </a:rPr>
            <a:t>COMUNICACIÓN</a:t>
          </a:r>
          <a:r>
            <a:rPr lang="es-ES" dirty="0" smtClean="0"/>
            <a:t> de los          resultados</a:t>
          </a:r>
          <a:endParaRPr lang="es-ES" dirty="0"/>
        </a:p>
      </dgm:t>
    </dgm:pt>
    <dgm:pt modelId="{4B233791-DE81-4542-9342-A6ABA8BD27FB}" type="parTrans" cxnId="{7E7D4355-EBAF-483B-8B1F-58E549558F85}">
      <dgm:prSet/>
      <dgm:spPr/>
      <dgm:t>
        <a:bodyPr/>
        <a:lstStyle/>
        <a:p>
          <a:endParaRPr lang="es-ES"/>
        </a:p>
      </dgm:t>
    </dgm:pt>
    <dgm:pt modelId="{1EBBABF5-8020-4DF8-95E0-95D5DA1249D8}" type="sibTrans" cxnId="{7E7D4355-EBAF-483B-8B1F-58E549558F85}">
      <dgm:prSet/>
      <dgm:spPr/>
      <dgm:t>
        <a:bodyPr/>
        <a:lstStyle/>
        <a:p>
          <a:endParaRPr lang="es-ES"/>
        </a:p>
      </dgm:t>
    </dgm:pt>
    <dgm:pt modelId="{8ECFFA84-5C50-43C8-AE4D-C23D4497B416}">
      <dgm:prSet/>
      <dgm:spPr/>
      <dgm:t>
        <a:bodyPr/>
        <a:lstStyle/>
        <a:p>
          <a:r>
            <a:rPr lang="es-ES" dirty="0" smtClean="0">
              <a:solidFill>
                <a:srgbClr val="FF0000"/>
              </a:solidFill>
            </a:rPr>
            <a:t>PROCESAMIENTO</a:t>
          </a:r>
          <a:r>
            <a:rPr lang="es-ES" dirty="0" smtClean="0"/>
            <a:t> de los datos</a:t>
          </a:r>
          <a:endParaRPr lang="es-ES" dirty="0"/>
        </a:p>
      </dgm:t>
    </dgm:pt>
    <dgm:pt modelId="{CE9C9020-2362-426A-BE0E-3222A8CEFA26}" type="parTrans" cxnId="{2B7FB643-2B97-4F2A-8998-7598235ECCCB}">
      <dgm:prSet/>
      <dgm:spPr/>
      <dgm:t>
        <a:bodyPr/>
        <a:lstStyle/>
        <a:p>
          <a:endParaRPr lang="es-ES"/>
        </a:p>
      </dgm:t>
    </dgm:pt>
    <dgm:pt modelId="{FFA425E8-51F0-405F-8BF8-5480078E30E6}" type="sibTrans" cxnId="{2B7FB643-2B97-4F2A-8998-7598235ECCCB}">
      <dgm:prSet>
        <dgm:style>
          <a:lnRef idx="2">
            <a:schemeClr val="accent2"/>
          </a:lnRef>
          <a:fillRef idx="1">
            <a:schemeClr val="lt1"/>
          </a:fillRef>
          <a:effectRef idx="0">
            <a:schemeClr val="accent2"/>
          </a:effectRef>
          <a:fontRef idx="minor">
            <a:schemeClr val="dk1"/>
          </a:fontRef>
        </dgm:style>
      </dgm:prSet>
      <dgm:spPr/>
      <dgm:t>
        <a:bodyPr/>
        <a:lstStyle/>
        <a:p>
          <a:endParaRPr lang="es-ES"/>
        </a:p>
      </dgm:t>
    </dgm:pt>
    <dgm:pt modelId="{DF17F6FD-F279-4706-963A-7AB7523F36BB}" type="pres">
      <dgm:prSet presAssocID="{99B6A814-F288-4B93-A3F9-C93A11DEF90D}" presName="outerComposite" presStyleCnt="0">
        <dgm:presLayoutVars>
          <dgm:chMax val="5"/>
          <dgm:dir/>
          <dgm:resizeHandles val="exact"/>
        </dgm:presLayoutVars>
      </dgm:prSet>
      <dgm:spPr/>
      <dgm:t>
        <a:bodyPr/>
        <a:lstStyle/>
        <a:p>
          <a:endParaRPr lang="es-ES"/>
        </a:p>
      </dgm:t>
    </dgm:pt>
    <dgm:pt modelId="{31E98940-B494-445F-A035-7A7E6AB46E79}" type="pres">
      <dgm:prSet presAssocID="{99B6A814-F288-4B93-A3F9-C93A11DEF90D}" presName="dummyMaxCanvas" presStyleCnt="0">
        <dgm:presLayoutVars/>
      </dgm:prSet>
      <dgm:spPr/>
    </dgm:pt>
    <dgm:pt modelId="{54DA7EE8-254B-4524-86CA-58DB87E79B16}" type="pres">
      <dgm:prSet presAssocID="{99B6A814-F288-4B93-A3F9-C93A11DEF90D}" presName="FourNodes_1" presStyleLbl="node1" presStyleIdx="0" presStyleCnt="4">
        <dgm:presLayoutVars>
          <dgm:bulletEnabled val="1"/>
        </dgm:presLayoutVars>
      </dgm:prSet>
      <dgm:spPr/>
      <dgm:t>
        <a:bodyPr/>
        <a:lstStyle/>
        <a:p>
          <a:endParaRPr lang="es-ES"/>
        </a:p>
      </dgm:t>
    </dgm:pt>
    <dgm:pt modelId="{FD0FA007-05E9-498B-BDCE-2E05C4649C62}" type="pres">
      <dgm:prSet presAssocID="{99B6A814-F288-4B93-A3F9-C93A11DEF90D}" presName="FourNodes_2" presStyleLbl="node1" presStyleIdx="1" presStyleCnt="4">
        <dgm:presLayoutVars>
          <dgm:bulletEnabled val="1"/>
        </dgm:presLayoutVars>
      </dgm:prSet>
      <dgm:spPr/>
      <dgm:t>
        <a:bodyPr/>
        <a:lstStyle/>
        <a:p>
          <a:endParaRPr lang="es-ES"/>
        </a:p>
      </dgm:t>
    </dgm:pt>
    <dgm:pt modelId="{12F0191B-54E7-4AC2-9DBA-79E2B25235DC}" type="pres">
      <dgm:prSet presAssocID="{99B6A814-F288-4B93-A3F9-C93A11DEF90D}" presName="FourNodes_3" presStyleLbl="node1" presStyleIdx="2" presStyleCnt="4">
        <dgm:presLayoutVars>
          <dgm:bulletEnabled val="1"/>
        </dgm:presLayoutVars>
      </dgm:prSet>
      <dgm:spPr/>
      <dgm:t>
        <a:bodyPr/>
        <a:lstStyle/>
        <a:p>
          <a:endParaRPr lang="es-ES"/>
        </a:p>
      </dgm:t>
    </dgm:pt>
    <dgm:pt modelId="{163C6AAF-6237-4F63-AEDD-ACA75AAC2405}" type="pres">
      <dgm:prSet presAssocID="{99B6A814-F288-4B93-A3F9-C93A11DEF90D}" presName="FourNodes_4" presStyleLbl="node1" presStyleIdx="3" presStyleCnt="4">
        <dgm:presLayoutVars>
          <dgm:bulletEnabled val="1"/>
        </dgm:presLayoutVars>
      </dgm:prSet>
      <dgm:spPr/>
      <dgm:t>
        <a:bodyPr/>
        <a:lstStyle/>
        <a:p>
          <a:endParaRPr lang="es-ES"/>
        </a:p>
      </dgm:t>
    </dgm:pt>
    <dgm:pt modelId="{1E7B2D2C-4208-4ED8-AF73-32AA387D7BCC}" type="pres">
      <dgm:prSet presAssocID="{99B6A814-F288-4B93-A3F9-C93A11DEF90D}" presName="FourConn_1-2" presStyleLbl="fgAccFollowNode1" presStyleIdx="0" presStyleCnt="3">
        <dgm:presLayoutVars>
          <dgm:bulletEnabled val="1"/>
        </dgm:presLayoutVars>
      </dgm:prSet>
      <dgm:spPr/>
      <dgm:t>
        <a:bodyPr/>
        <a:lstStyle/>
        <a:p>
          <a:endParaRPr lang="es-ES"/>
        </a:p>
      </dgm:t>
    </dgm:pt>
    <dgm:pt modelId="{D38ACEEC-A47D-4F9E-8615-2913AFE89F87}" type="pres">
      <dgm:prSet presAssocID="{99B6A814-F288-4B93-A3F9-C93A11DEF90D}" presName="FourConn_2-3" presStyleLbl="fgAccFollowNode1" presStyleIdx="1" presStyleCnt="3">
        <dgm:presLayoutVars>
          <dgm:bulletEnabled val="1"/>
        </dgm:presLayoutVars>
      </dgm:prSet>
      <dgm:spPr/>
      <dgm:t>
        <a:bodyPr/>
        <a:lstStyle/>
        <a:p>
          <a:endParaRPr lang="es-ES"/>
        </a:p>
      </dgm:t>
    </dgm:pt>
    <dgm:pt modelId="{0332263A-D0A6-45DB-BE1C-FEE807BC0A3D}" type="pres">
      <dgm:prSet presAssocID="{99B6A814-F288-4B93-A3F9-C93A11DEF90D}" presName="FourConn_3-4" presStyleLbl="fgAccFollowNode1" presStyleIdx="2" presStyleCnt="3">
        <dgm:presLayoutVars>
          <dgm:bulletEnabled val="1"/>
        </dgm:presLayoutVars>
      </dgm:prSet>
      <dgm:spPr/>
      <dgm:t>
        <a:bodyPr/>
        <a:lstStyle/>
        <a:p>
          <a:endParaRPr lang="es-ES"/>
        </a:p>
      </dgm:t>
    </dgm:pt>
    <dgm:pt modelId="{A789AA64-C95D-454D-B7DE-24BC6A901759}" type="pres">
      <dgm:prSet presAssocID="{99B6A814-F288-4B93-A3F9-C93A11DEF90D}" presName="FourNodes_1_text" presStyleLbl="node1" presStyleIdx="3" presStyleCnt="4">
        <dgm:presLayoutVars>
          <dgm:bulletEnabled val="1"/>
        </dgm:presLayoutVars>
      </dgm:prSet>
      <dgm:spPr/>
      <dgm:t>
        <a:bodyPr/>
        <a:lstStyle/>
        <a:p>
          <a:endParaRPr lang="es-ES"/>
        </a:p>
      </dgm:t>
    </dgm:pt>
    <dgm:pt modelId="{0E37DC8B-ECFE-4975-9380-4406047EDD4F}" type="pres">
      <dgm:prSet presAssocID="{99B6A814-F288-4B93-A3F9-C93A11DEF90D}" presName="FourNodes_2_text" presStyleLbl="node1" presStyleIdx="3" presStyleCnt="4">
        <dgm:presLayoutVars>
          <dgm:bulletEnabled val="1"/>
        </dgm:presLayoutVars>
      </dgm:prSet>
      <dgm:spPr/>
      <dgm:t>
        <a:bodyPr/>
        <a:lstStyle/>
        <a:p>
          <a:endParaRPr lang="es-ES"/>
        </a:p>
      </dgm:t>
    </dgm:pt>
    <dgm:pt modelId="{96492527-62CC-4D62-B7D4-93C777BC5057}" type="pres">
      <dgm:prSet presAssocID="{99B6A814-F288-4B93-A3F9-C93A11DEF90D}" presName="FourNodes_3_text" presStyleLbl="node1" presStyleIdx="3" presStyleCnt="4">
        <dgm:presLayoutVars>
          <dgm:bulletEnabled val="1"/>
        </dgm:presLayoutVars>
      </dgm:prSet>
      <dgm:spPr/>
      <dgm:t>
        <a:bodyPr/>
        <a:lstStyle/>
        <a:p>
          <a:endParaRPr lang="es-ES"/>
        </a:p>
      </dgm:t>
    </dgm:pt>
    <dgm:pt modelId="{4DFED927-DC30-4944-9FA2-2F7804698564}" type="pres">
      <dgm:prSet presAssocID="{99B6A814-F288-4B93-A3F9-C93A11DEF90D}" presName="FourNodes_4_text" presStyleLbl="node1" presStyleIdx="3" presStyleCnt="4">
        <dgm:presLayoutVars>
          <dgm:bulletEnabled val="1"/>
        </dgm:presLayoutVars>
      </dgm:prSet>
      <dgm:spPr/>
      <dgm:t>
        <a:bodyPr/>
        <a:lstStyle/>
        <a:p>
          <a:endParaRPr lang="es-ES"/>
        </a:p>
      </dgm:t>
    </dgm:pt>
  </dgm:ptLst>
  <dgm:cxnLst>
    <dgm:cxn modelId="{33A13749-F2D1-415A-A645-7B887E0B4977}" type="presOf" srcId="{C3529190-2F6D-4BD2-938C-DB07A9CED1CE}" destId="{1E7B2D2C-4208-4ED8-AF73-32AA387D7BCC}" srcOrd="0" destOrd="0" presId="urn:microsoft.com/office/officeart/2005/8/layout/vProcess5"/>
    <dgm:cxn modelId="{638D7386-17DD-4011-B732-FDDE447E181C}" type="presOf" srcId="{32133CBC-9582-4512-B338-B4D057BAD63D}" destId="{54DA7EE8-254B-4524-86CA-58DB87E79B16}" srcOrd="0" destOrd="0" presId="urn:microsoft.com/office/officeart/2005/8/layout/vProcess5"/>
    <dgm:cxn modelId="{7E7D4355-EBAF-483B-8B1F-58E549558F85}" srcId="{99B6A814-F288-4B93-A3F9-C93A11DEF90D}" destId="{F2B61D7F-CF41-464D-A816-8D6B2CD0DCCD}" srcOrd="3" destOrd="0" parTransId="{4B233791-DE81-4542-9342-A6ABA8BD27FB}" sibTransId="{1EBBABF5-8020-4DF8-95E0-95D5DA1249D8}"/>
    <dgm:cxn modelId="{32780852-C946-4B95-BE2A-AA9E91ECA0F8}" type="presOf" srcId="{8ECFFA84-5C50-43C8-AE4D-C23D4497B416}" destId="{12F0191B-54E7-4AC2-9DBA-79E2B25235DC}" srcOrd="0" destOrd="0" presId="urn:microsoft.com/office/officeart/2005/8/layout/vProcess5"/>
    <dgm:cxn modelId="{09F07146-BEAD-4EFA-AAA1-2F7141B3A43F}" type="presOf" srcId="{F2B61D7F-CF41-464D-A816-8D6B2CD0DCCD}" destId="{4DFED927-DC30-4944-9FA2-2F7804698564}" srcOrd="1" destOrd="0" presId="urn:microsoft.com/office/officeart/2005/8/layout/vProcess5"/>
    <dgm:cxn modelId="{FFD28777-5DC8-499A-B399-4EA13630BC83}" srcId="{99B6A814-F288-4B93-A3F9-C93A11DEF90D}" destId="{44A062D3-D0D0-44F3-BBB0-255B4B6B7E58}" srcOrd="1" destOrd="0" parTransId="{EB5B5946-8270-4B88-97F7-6F90F9203099}" sibTransId="{0F53C21C-F716-4B76-91E5-4E9F993DD804}"/>
    <dgm:cxn modelId="{7710250F-9A70-4795-9B3B-938C059851E1}" type="presOf" srcId="{44A062D3-D0D0-44F3-BBB0-255B4B6B7E58}" destId="{0E37DC8B-ECFE-4975-9380-4406047EDD4F}" srcOrd="1" destOrd="0" presId="urn:microsoft.com/office/officeart/2005/8/layout/vProcess5"/>
    <dgm:cxn modelId="{5640CD84-7E2D-47F1-BD9B-7A1DF7917EDA}" srcId="{99B6A814-F288-4B93-A3F9-C93A11DEF90D}" destId="{32133CBC-9582-4512-B338-B4D057BAD63D}" srcOrd="0" destOrd="0" parTransId="{79276F18-417C-42C3-A344-BD17D1C67987}" sibTransId="{C3529190-2F6D-4BD2-938C-DB07A9CED1CE}"/>
    <dgm:cxn modelId="{596088CA-5553-41DD-AA9D-CA3C81152AE2}" type="presOf" srcId="{8ECFFA84-5C50-43C8-AE4D-C23D4497B416}" destId="{96492527-62CC-4D62-B7D4-93C777BC5057}" srcOrd="1" destOrd="0" presId="urn:microsoft.com/office/officeart/2005/8/layout/vProcess5"/>
    <dgm:cxn modelId="{54F5BCDD-28B9-43D6-9A1D-05CCC59BE991}" type="presOf" srcId="{FFA425E8-51F0-405F-8BF8-5480078E30E6}" destId="{0332263A-D0A6-45DB-BE1C-FEE807BC0A3D}" srcOrd="0" destOrd="0" presId="urn:microsoft.com/office/officeart/2005/8/layout/vProcess5"/>
    <dgm:cxn modelId="{948BDCB4-50C7-499A-851B-4F067AC9D48E}" type="presOf" srcId="{99B6A814-F288-4B93-A3F9-C93A11DEF90D}" destId="{DF17F6FD-F279-4706-963A-7AB7523F36BB}" srcOrd="0" destOrd="0" presId="urn:microsoft.com/office/officeart/2005/8/layout/vProcess5"/>
    <dgm:cxn modelId="{770A3C06-0305-4BAA-B6D1-A2B59F2C67A0}" type="presOf" srcId="{32133CBC-9582-4512-B338-B4D057BAD63D}" destId="{A789AA64-C95D-454D-B7DE-24BC6A901759}" srcOrd="1" destOrd="0" presId="urn:microsoft.com/office/officeart/2005/8/layout/vProcess5"/>
    <dgm:cxn modelId="{2EA1AFE4-3C55-4E41-BADF-4DAD006318DA}" type="presOf" srcId="{0F53C21C-F716-4B76-91E5-4E9F993DD804}" destId="{D38ACEEC-A47D-4F9E-8615-2913AFE89F87}" srcOrd="0" destOrd="0" presId="urn:microsoft.com/office/officeart/2005/8/layout/vProcess5"/>
    <dgm:cxn modelId="{2B7FB643-2B97-4F2A-8998-7598235ECCCB}" srcId="{99B6A814-F288-4B93-A3F9-C93A11DEF90D}" destId="{8ECFFA84-5C50-43C8-AE4D-C23D4497B416}" srcOrd="2" destOrd="0" parTransId="{CE9C9020-2362-426A-BE0E-3222A8CEFA26}" sibTransId="{FFA425E8-51F0-405F-8BF8-5480078E30E6}"/>
    <dgm:cxn modelId="{7CD2D632-8947-47EC-A002-9C89828BBF96}" type="presOf" srcId="{F2B61D7F-CF41-464D-A816-8D6B2CD0DCCD}" destId="{163C6AAF-6237-4F63-AEDD-ACA75AAC2405}" srcOrd="0" destOrd="0" presId="urn:microsoft.com/office/officeart/2005/8/layout/vProcess5"/>
    <dgm:cxn modelId="{6472E5E6-9398-4D55-862C-5976B9EA83E8}" type="presOf" srcId="{44A062D3-D0D0-44F3-BBB0-255B4B6B7E58}" destId="{FD0FA007-05E9-498B-BDCE-2E05C4649C62}" srcOrd="0" destOrd="0" presId="urn:microsoft.com/office/officeart/2005/8/layout/vProcess5"/>
    <dgm:cxn modelId="{2B02A632-D5C6-49B1-9CFD-BA1339740453}" type="presParOf" srcId="{DF17F6FD-F279-4706-963A-7AB7523F36BB}" destId="{31E98940-B494-445F-A035-7A7E6AB46E79}" srcOrd="0" destOrd="0" presId="urn:microsoft.com/office/officeart/2005/8/layout/vProcess5"/>
    <dgm:cxn modelId="{D49A7B6D-9FC6-4779-B304-4B7D7CEA2B05}" type="presParOf" srcId="{DF17F6FD-F279-4706-963A-7AB7523F36BB}" destId="{54DA7EE8-254B-4524-86CA-58DB87E79B16}" srcOrd="1" destOrd="0" presId="urn:microsoft.com/office/officeart/2005/8/layout/vProcess5"/>
    <dgm:cxn modelId="{0C14A256-85CE-4174-950A-F5BCE926C2CA}" type="presParOf" srcId="{DF17F6FD-F279-4706-963A-7AB7523F36BB}" destId="{FD0FA007-05E9-498B-BDCE-2E05C4649C62}" srcOrd="2" destOrd="0" presId="urn:microsoft.com/office/officeart/2005/8/layout/vProcess5"/>
    <dgm:cxn modelId="{FCA37341-9A1D-4BB7-9790-A78C7251CDC0}" type="presParOf" srcId="{DF17F6FD-F279-4706-963A-7AB7523F36BB}" destId="{12F0191B-54E7-4AC2-9DBA-79E2B25235DC}" srcOrd="3" destOrd="0" presId="urn:microsoft.com/office/officeart/2005/8/layout/vProcess5"/>
    <dgm:cxn modelId="{40F2F940-E1E8-45B7-B94F-0895C8E6DEE0}" type="presParOf" srcId="{DF17F6FD-F279-4706-963A-7AB7523F36BB}" destId="{163C6AAF-6237-4F63-AEDD-ACA75AAC2405}" srcOrd="4" destOrd="0" presId="urn:microsoft.com/office/officeart/2005/8/layout/vProcess5"/>
    <dgm:cxn modelId="{9893DBE2-5D22-4D3A-A0B5-5C2DB4A6F43A}" type="presParOf" srcId="{DF17F6FD-F279-4706-963A-7AB7523F36BB}" destId="{1E7B2D2C-4208-4ED8-AF73-32AA387D7BCC}" srcOrd="5" destOrd="0" presId="urn:microsoft.com/office/officeart/2005/8/layout/vProcess5"/>
    <dgm:cxn modelId="{4A9D4C1E-FD39-4FD1-AD74-C2D8A16EDC3E}" type="presParOf" srcId="{DF17F6FD-F279-4706-963A-7AB7523F36BB}" destId="{D38ACEEC-A47D-4F9E-8615-2913AFE89F87}" srcOrd="6" destOrd="0" presId="urn:microsoft.com/office/officeart/2005/8/layout/vProcess5"/>
    <dgm:cxn modelId="{39F73339-B85C-46F1-AAD8-1F0A5206563B}" type="presParOf" srcId="{DF17F6FD-F279-4706-963A-7AB7523F36BB}" destId="{0332263A-D0A6-45DB-BE1C-FEE807BC0A3D}" srcOrd="7" destOrd="0" presId="urn:microsoft.com/office/officeart/2005/8/layout/vProcess5"/>
    <dgm:cxn modelId="{11DB2147-799F-44D3-A2EC-080240807463}" type="presParOf" srcId="{DF17F6FD-F279-4706-963A-7AB7523F36BB}" destId="{A789AA64-C95D-454D-B7DE-24BC6A901759}" srcOrd="8" destOrd="0" presId="urn:microsoft.com/office/officeart/2005/8/layout/vProcess5"/>
    <dgm:cxn modelId="{501FF074-8274-4401-AD14-C0C0B30EB2D2}" type="presParOf" srcId="{DF17F6FD-F279-4706-963A-7AB7523F36BB}" destId="{0E37DC8B-ECFE-4975-9380-4406047EDD4F}" srcOrd="9" destOrd="0" presId="urn:microsoft.com/office/officeart/2005/8/layout/vProcess5"/>
    <dgm:cxn modelId="{B252A359-BBC8-40ED-952E-1DFBC4D2AD31}" type="presParOf" srcId="{DF17F6FD-F279-4706-963A-7AB7523F36BB}" destId="{96492527-62CC-4D62-B7D4-93C777BC5057}" srcOrd="10" destOrd="0" presId="urn:microsoft.com/office/officeart/2005/8/layout/vProcess5"/>
    <dgm:cxn modelId="{39693602-DB80-4F1B-B940-FD8B6FC1DA0E}" type="presParOf" srcId="{DF17F6FD-F279-4706-963A-7AB7523F36BB}" destId="{4DFED927-DC30-4944-9FA2-2F7804698564}" srcOrd="11" destOrd="0" presId="urn:microsoft.com/office/officeart/2005/8/layout/vProcess5"/>
  </dgm:cxnLst>
  <dgm:bg>
    <a:solidFill>
      <a:schemeClr val="accent3">
        <a:lumMod val="60000"/>
        <a:lumOff val="40000"/>
      </a:schemeClr>
    </a:solidFill>
  </dgm:bg>
  <dgm:whole/>
</dgm:dataModel>
</file>

<file path=ppt/diagrams/data12.xml><?xml version="1.0" encoding="utf-8"?>
<dgm:dataModel xmlns:dgm="http://schemas.openxmlformats.org/drawingml/2006/diagram" xmlns:a="http://schemas.openxmlformats.org/drawingml/2006/main">
  <dgm:ptLst>
    <dgm:pt modelId="{99B6A814-F288-4B93-A3F9-C93A11DEF90D}"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s-ES"/>
        </a:p>
      </dgm:t>
    </dgm:pt>
    <dgm:pt modelId="{32133CBC-9582-4512-B338-B4D057BAD63D}">
      <dgm:prSet phldrT="[Texto]" custT="1"/>
      <dgm:spPr/>
      <dgm:t>
        <a:bodyPr/>
        <a:lstStyle/>
        <a:p>
          <a:r>
            <a:rPr lang="es-ES" sz="2400" b="1" dirty="0" smtClean="0">
              <a:solidFill>
                <a:srgbClr val="FFC000"/>
              </a:solidFill>
            </a:rPr>
            <a:t>LECTURA</a:t>
          </a:r>
          <a:r>
            <a:rPr lang="es-ES" sz="1800" dirty="0" smtClean="0"/>
            <a:t> de la realidad</a:t>
          </a:r>
          <a:endParaRPr lang="es-ES" sz="1800" dirty="0"/>
        </a:p>
      </dgm:t>
    </dgm:pt>
    <dgm:pt modelId="{79276F18-417C-42C3-A344-BD17D1C67987}" type="parTrans" cxnId="{5640CD84-7E2D-47F1-BD9B-7A1DF7917EDA}">
      <dgm:prSet/>
      <dgm:spPr/>
      <dgm:t>
        <a:bodyPr/>
        <a:lstStyle/>
        <a:p>
          <a:endParaRPr lang="es-ES" sz="2000"/>
        </a:p>
      </dgm:t>
    </dgm:pt>
    <dgm:pt modelId="{C3529190-2F6D-4BD2-938C-DB07A9CED1CE}" type="sibTrans" cxnId="{5640CD84-7E2D-47F1-BD9B-7A1DF7917EDA}">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s-ES" sz="2800"/>
        </a:p>
      </dgm:t>
    </dgm:pt>
    <dgm:pt modelId="{44A062D3-D0D0-44F3-BBB0-255B4B6B7E58}">
      <dgm:prSet phldrT="[Texto]" custT="1"/>
      <dgm:spPr/>
      <dgm:t>
        <a:bodyPr/>
        <a:lstStyle/>
        <a:p>
          <a:r>
            <a:rPr lang="es-ES" sz="2400" b="1" dirty="0" smtClean="0">
              <a:solidFill>
                <a:srgbClr val="FFC000"/>
              </a:solidFill>
            </a:rPr>
            <a:t>INFERENCIA</a:t>
          </a:r>
          <a:r>
            <a:rPr lang="es-ES" sz="2000" dirty="0" smtClean="0">
              <a:solidFill>
                <a:srgbClr val="FFC000"/>
              </a:solidFill>
            </a:rPr>
            <a:t> </a:t>
          </a:r>
          <a:r>
            <a:rPr lang="es-ES" sz="2000" dirty="0" smtClean="0"/>
            <a:t>respecto de la forma en que ha de procederse para lograr cambiar la realidad.</a:t>
          </a:r>
          <a:endParaRPr lang="es-ES" sz="2000" dirty="0"/>
        </a:p>
      </dgm:t>
    </dgm:pt>
    <dgm:pt modelId="{EB5B5946-8270-4B88-97F7-6F90F9203099}" type="parTrans" cxnId="{FFD28777-5DC8-499A-B399-4EA13630BC83}">
      <dgm:prSet/>
      <dgm:spPr/>
      <dgm:t>
        <a:bodyPr/>
        <a:lstStyle/>
        <a:p>
          <a:endParaRPr lang="es-ES" sz="2000"/>
        </a:p>
      </dgm:t>
    </dgm:pt>
    <dgm:pt modelId="{0F53C21C-F716-4B76-91E5-4E9F993DD804}" type="sibTrans" cxnId="{FFD28777-5DC8-499A-B399-4EA13630BC83}">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s-ES" sz="2800"/>
        </a:p>
      </dgm:t>
    </dgm:pt>
    <dgm:pt modelId="{F2B61D7F-CF41-464D-A816-8D6B2CD0DCCD}">
      <dgm:prSet phldrT="[Texto]" custT="1"/>
      <dgm:spPr/>
      <dgm:t>
        <a:bodyPr/>
        <a:lstStyle/>
        <a:p>
          <a:r>
            <a:rPr lang="es-ES" sz="2400" b="1" dirty="0" smtClean="0">
              <a:solidFill>
                <a:srgbClr val="FFC000"/>
              </a:solidFill>
            </a:rPr>
            <a:t>APRECIACIÓN</a:t>
          </a:r>
          <a:r>
            <a:rPr lang="es-ES" sz="2400" dirty="0" smtClean="0"/>
            <a:t> de las nuevas condiciones presentes</a:t>
          </a:r>
          <a:endParaRPr lang="es-ES" sz="2400" dirty="0"/>
        </a:p>
      </dgm:t>
    </dgm:pt>
    <dgm:pt modelId="{4B233791-DE81-4542-9342-A6ABA8BD27FB}" type="parTrans" cxnId="{7E7D4355-EBAF-483B-8B1F-58E549558F85}">
      <dgm:prSet/>
      <dgm:spPr/>
      <dgm:t>
        <a:bodyPr/>
        <a:lstStyle/>
        <a:p>
          <a:endParaRPr lang="es-ES" sz="2000"/>
        </a:p>
      </dgm:t>
    </dgm:pt>
    <dgm:pt modelId="{1EBBABF5-8020-4DF8-95E0-95D5DA1249D8}" type="sibTrans" cxnId="{7E7D4355-EBAF-483B-8B1F-58E549558F85}">
      <dgm:prSet/>
      <dgm:spPr/>
      <dgm:t>
        <a:bodyPr/>
        <a:lstStyle/>
        <a:p>
          <a:endParaRPr lang="es-ES" sz="2000"/>
        </a:p>
      </dgm:t>
    </dgm:pt>
    <dgm:pt modelId="{8ECFFA84-5C50-43C8-AE4D-C23D4497B416}">
      <dgm:prSet custT="1"/>
      <dgm:spPr/>
      <dgm:t>
        <a:bodyPr/>
        <a:lstStyle/>
        <a:p>
          <a:r>
            <a:rPr lang="es-ES" sz="2200" b="1" dirty="0" smtClean="0">
              <a:solidFill>
                <a:srgbClr val="FFC000"/>
              </a:solidFill>
            </a:rPr>
            <a:t>EJECUCIÓN</a:t>
          </a:r>
          <a:r>
            <a:rPr lang="es-ES" sz="2200" dirty="0" smtClean="0">
              <a:solidFill>
                <a:srgbClr val="FFC000"/>
              </a:solidFill>
            </a:rPr>
            <a:t> </a:t>
          </a:r>
          <a:r>
            <a:rPr lang="es-ES" sz="2200" dirty="0" smtClean="0"/>
            <a:t>de las acciones concretas para cambiar la realidad. </a:t>
          </a:r>
          <a:endParaRPr lang="es-ES" sz="2200" dirty="0"/>
        </a:p>
      </dgm:t>
    </dgm:pt>
    <dgm:pt modelId="{CE9C9020-2362-426A-BE0E-3222A8CEFA26}" type="parTrans" cxnId="{2B7FB643-2B97-4F2A-8998-7598235ECCCB}">
      <dgm:prSet/>
      <dgm:spPr/>
      <dgm:t>
        <a:bodyPr/>
        <a:lstStyle/>
        <a:p>
          <a:endParaRPr lang="es-ES" sz="2000"/>
        </a:p>
      </dgm:t>
    </dgm:pt>
    <dgm:pt modelId="{FFA425E8-51F0-405F-8BF8-5480078E30E6}" type="sibTrans" cxnId="{2B7FB643-2B97-4F2A-8998-7598235ECCCB}">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s-ES" sz="2800"/>
        </a:p>
      </dgm:t>
    </dgm:pt>
    <dgm:pt modelId="{DF17F6FD-F279-4706-963A-7AB7523F36BB}" type="pres">
      <dgm:prSet presAssocID="{99B6A814-F288-4B93-A3F9-C93A11DEF90D}" presName="outerComposite" presStyleCnt="0">
        <dgm:presLayoutVars>
          <dgm:chMax val="5"/>
          <dgm:dir/>
          <dgm:resizeHandles val="exact"/>
        </dgm:presLayoutVars>
      </dgm:prSet>
      <dgm:spPr/>
      <dgm:t>
        <a:bodyPr/>
        <a:lstStyle/>
        <a:p>
          <a:endParaRPr lang="es-ES"/>
        </a:p>
      </dgm:t>
    </dgm:pt>
    <dgm:pt modelId="{31E98940-B494-445F-A035-7A7E6AB46E79}" type="pres">
      <dgm:prSet presAssocID="{99B6A814-F288-4B93-A3F9-C93A11DEF90D}" presName="dummyMaxCanvas" presStyleCnt="0">
        <dgm:presLayoutVars/>
      </dgm:prSet>
      <dgm:spPr/>
    </dgm:pt>
    <dgm:pt modelId="{54DA7EE8-254B-4524-86CA-58DB87E79B16}" type="pres">
      <dgm:prSet presAssocID="{99B6A814-F288-4B93-A3F9-C93A11DEF90D}" presName="FourNodes_1" presStyleLbl="node1" presStyleIdx="0" presStyleCnt="4">
        <dgm:presLayoutVars>
          <dgm:bulletEnabled val="1"/>
        </dgm:presLayoutVars>
      </dgm:prSet>
      <dgm:spPr/>
      <dgm:t>
        <a:bodyPr/>
        <a:lstStyle/>
        <a:p>
          <a:endParaRPr lang="es-ES"/>
        </a:p>
      </dgm:t>
    </dgm:pt>
    <dgm:pt modelId="{FD0FA007-05E9-498B-BDCE-2E05C4649C62}" type="pres">
      <dgm:prSet presAssocID="{99B6A814-F288-4B93-A3F9-C93A11DEF90D}" presName="FourNodes_2" presStyleLbl="node1" presStyleIdx="1" presStyleCnt="4">
        <dgm:presLayoutVars>
          <dgm:bulletEnabled val="1"/>
        </dgm:presLayoutVars>
      </dgm:prSet>
      <dgm:spPr/>
      <dgm:t>
        <a:bodyPr/>
        <a:lstStyle/>
        <a:p>
          <a:endParaRPr lang="es-ES"/>
        </a:p>
      </dgm:t>
    </dgm:pt>
    <dgm:pt modelId="{12F0191B-54E7-4AC2-9DBA-79E2B25235DC}" type="pres">
      <dgm:prSet presAssocID="{99B6A814-F288-4B93-A3F9-C93A11DEF90D}" presName="FourNodes_3" presStyleLbl="node1" presStyleIdx="2" presStyleCnt="4">
        <dgm:presLayoutVars>
          <dgm:bulletEnabled val="1"/>
        </dgm:presLayoutVars>
      </dgm:prSet>
      <dgm:spPr/>
      <dgm:t>
        <a:bodyPr/>
        <a:lstStyle/>
        <a:p>
          <a:endParaRPr lang="es-ES"/>
        </a:p>
      </dgm:t>
    </dgm:pt>
    <dgm:pt modelId="{163C6AAF-6237-4F63-AEDD-ACA75AAC2405}" type="pres">
      <dgm:prSet presAssocID="{99B6A814-F288-4B93-A3F9-C93A11DEF90D}" presName="FourNodes_4" presStyleLbl="node1" presStyleIdx="3" presStyleCnt="4">
        <dgm:presLayoutVars>
          <dgm:bulletEnabled val="1"/>
        </dgm:presLayoutVars>
      </dgm:prSet>
      <dgm:spPr/>
      <dgm:t>
        <a:bodyPr/>
        <a:lstStyle/>
        <a:p>
          <a:endParaRPr lang="es-ES"/>
        </a:p>
      </dgm:t>
    </dgm:pt>
    <dgm:pt modelId="{1E7B2D2C-4208-4ED8-AF73-32AA387D7BCC}" type="pres">
      <dgm:prSet presAssocID="{99B6A814-F288-4B93-A3F9-C93A11DEF90D}" presName="FourConn_1-2" presStyleLbl="fgAccFollowNode1" presStyleIdx="0" presStyleCnt="3">
        <dgm:presLayoutVars>
          <dgm:bulletEnabled val="1"/>
        </dgm:presLayoutVars>
      </dgm:prSet>
      <dgm:spPr/>
      <dgm:t>
        <a:bodyPr/>
        <a:lstStyle/>
        <a:p>
          <a:endParaRPr lang="es-ES"/>
        </a:p>
      </dgm:t>
    </dgm:pt>
    <dgm:pt modelId="{D38ACEEC-A47D-4F9E-8615-2913AFE89F87}" type="pres">
      <dgm:prSet presAssocID="{99B6A814-F288-4B93-A3F9-C93A11DEF90D}" presName="FourConn_2-3" presStyleLbl="fgAccFollowNode1" presStyleIdx="1" presStyleCnt="3">
        <dgm:presLayoutVars>
          <dgm:bulletEnabled val="1"/>
        </dgm:presLayoutVars>
      </dgm:prSet>
      <dgm:spPr/>
      <dgm:t>
        <a:bodyPr/>
        <a:lstStyle/>
        <a:p>
          <a:endParaRPr lang="es-ES"/>
        </a:p>
      </dgm:t>
    </dgm:pt>
    <dgm:pt modelId="{0332263A-D0A6-45DB-BE1C-FEE807BC0A3D}" type="pres">
      <dgm:prSet presAssocID="{99B6A814-F288-4B93-A3F9-C93A11DEF90D}" presName="FourConn_3-4" presStyleLbl="fgAccFollowNode1" presStyleIdx="2" presStyleCnt="3">
        <dgm:presLayoutVars>
          <dgm:bulletEnabled val="1"/>
        </dgm:presLayoutVars>
      </dgm:prSet>
      <dgm:spPr/>
      <dgm:t>
        <a:bodyPr/>
        <a:lstStyle/>
        <a:p>
          <a:endParaRPr lang="es-ES"/>
        </a:p>
      </dgm:t>
    </dgm:pt>
    <dgm:pt modelId="{A789AA64-C95D-454D-B7DE-24BC6A901759}" type="pres">
      <dgm:prSet presAssocID="{99B6A814-F288-4B93-A3F9-C93A11DEF90D}" presName="FourNodes_1_text" presStyleLbl="node1" presStyleIdx="3" presStyleCnt="4">
        <dgm:presLayoutVars>
          <dgm:bulletEnabled val="1"/>
        </dgm:presLayoutVars>
      </dgm:prSet>
      <dgm:spPr/>
      <dgm:t>
        <a:bodyPr/>
        <a:lstStyle/>
        <a:p>
          <a:endParaRPr lang="es-ES"/>
        </a:p>
      </dgm:t>
    </dgm:pt>
    <dgm:pt modelId="{0E37DC8B-ECFE-4975-9380-4406047EDD4F}" type="pres">
      <dgm:prSet presAssocID="{99B6A814-F288-4B93-A3F9-C93A11DEF90D}" presName="FourNodes_2_text" presStyleLbl="node1" presStyleIdx="3" presStyleCnt="4">
        <dgm:presLayoutVars>
          <dgm:bulletEnabled val="1"/>
        </dgm:presLayoutVars>
      </dgm:prSet>
      <dgm:spPr/>
      <dgm:t>
        <a:bodyPr/>
        <a:lstStyle/>
        <a:p>
          <a:endParaRPr lang="es-ES"/>
        </a:p>
      </dgm:t>
    </dgm:pt>
    <dgm:pt modelId="{96492527-62CC-4D62-B7D4-93C777BC5057}" type="pres">
      <dgm:prSet presAssocID="{99B6A814-F288-4B93-A3F9-C93A11DEF90D}" presName="FourNodes_3_text" presStyleLbl="node1" presStyleIdx="3" presStyleCnt="4">
        <dgm:presLayoutVars>
          <dgm:bulletEnabled val="1"/>
        </dgm:presLayoutVars>
      </dgm:prSet>
      <dgm:spPr/>
      <dgm:t>
        <a:bodyPr/>
        <a:lstStyle/>
        <a:p>
          <a:endParaRPr lang="es-ES"/>
        </a:p>
      </dgm:t>
    </dgm:pt>
    <dgm:pt modelId="{4DFED927-DC30-4944-9FA2-2F7804698564}" type="pres">
      <dgm:prSet presAssocID="{99B6A814-F288-4B93-A3F9-C93A11DEF90D}" presName="FourNodes_4_text" presStyleLbl="node1" presStyleIdx="3" presStyleCnt="4">
        <dgm:presLayoutVars>
          <dgm:bulletEnabled val="1"/>
        </dgm:presLayoutVars>
      </dgm:prSet>
      <dgm:spPr/>
      <dgm:t>
        <a:bodyPr/>
        <a:lstStyle/>
        <a:p>
          <a:endParaRPr lang="es-ES"/>
        </a:p>
      </dgm:t>
    </dgm:pt>
  </dgm:ptLst>
  <dgm:cxnLst>
    <dgm:cxn modelId="{C0F1F7AB-DB4D-41EB-AD09-E0FDB23C8681}" type="presOf" srcId="{44A062D3-D0D0-44F3-BBB0-255B4B6B7E58}" destId="{FD0FA007-05E9-498B-BDCE-2E05C4649C62}" srcOrd="0" destOrd="0" presId="urn:microsoft.com/office/officeart/2005/8/layout/vProcess5"/>
    <dgm:cxn modelId="{99B257B0-D880-4BB6-82D1-967D5D8658B8}" type="presOf" srcId="{8ECFFA84-5C50-43C8-AE4D-C23D4497B416}" destId="{12F0191B-54E7-4AC2-9DBA-79E2B25235DC}" srcOrd="0" destOrd="0" presId="urn:microsoft.com/office/officeart/2005/8/layout/vProcess5"/>
    <dgm:cxn modelId="{217CEECE-EBDB-4B1F-A683-21745699AB0B}" type="presOf" srcId="{32133CBC-9582-4512-B338-B4D057BAD63D}" destId="{54DA7EE8-254B-4524-86CA-58DB87E79B16}" srcOrd="0" destOrd="0" presId="urn:microsoft.com/office/officeart/2005/8/layout/vProcess5"/>
    <dgm:cxn modelId="{7C635E1A-460E-4D48-B1A4-8207308177D7}" type="presOf" srcId="{F2B61D7F-CF41-464D-A816-8D6B2CD0DCCD}" destId="{4DFED927-DC30-4944-9FA2-2F7804698564}" srcOrd="1" destOrd="0" presId="urn:microsoft.com/office/officeart/2005/8/layout/vProcess5"/>
    <dgm:cxn modelId="{270F56E8-BC69-47EA-A4DF-6913D1213D8A}" type="presOf" srcId="{8ECFFA84-5C50-43C8-AE4D-C23D4497B416}" destId="{96492527-62CC-4D62-B7D4-93C777BC5057}" srcOrd="1" destOrd="0" presId="urn:microsoft.com/office/officeart/2005/8/layout/vProcess5"/>
    <dgm:cxn modelId="{7E7D4355-EBAF-483B-8B1F-58E549558F85}" srcId="{99B6A814-F288-4B93-A3F9-C93A11DEF90D}" destId="{F2B61D7F-CF41-464D-A816-8D6B2CD0DCCD}" srcOrd="3" destOrd="0" parTransId="{4B233791-DE81-4542-9342-A6ABA8BD27FB}" sibTransId="{1EBBABF5-8020-4DF8-95E0-95D5DA1249D8}"/>
    <dgm:cxn modelId="{8E564A0C-85E3-4F9C-911E-8C2B8D630589}" type="presOf" srcId="{F2B61D7F-CF41-464D-A816-8D6B2CD0DCCD}" destId="{163C6AAF-6237-4F63-AEDD-ACA75AAC2405}" srcOrd="0" destOrd="0" presId="urn:microsoft.com/office/officeart/2005/8/layout/vProcess5"/>
    <dgm:cxn modelId="{36B20956-9257-4D6A-A972-5BCACA0DBA6E}" type="presOf" srcId="{C3529190-2F6D-4BD2-938C-DB07A9CED1CE}" destId="{1E7B2D2C-4208-4ED8-AF73-32AA387D7BCC}" srcOrd="0" destOrd="0" presId="urn:microsoft.com/office/officeart/2005/8/layout/vProcess5"/>
    <dgm:cxn modelId="{FFD28777-5DC8-499A-B399-4EA13630BC83}" srcId="{99B6A814-F288-4B93-A3F9-C93A11DEF90D}" destId="{44A062D3-D0D0-44F3-BBB0-255B4B6B7E58}" srcOrd="1" destOrd="0" parTransId="{EB5B5946-8270-4B88-97F7-6F90F9203099}" sibTransId="{0F53C21C-F716-4B76-91E5-4E9F993DD804}"/>
    <dgm:cxn modelId="{2B7FB643-2B97-4F2A-8998-7598235ECCCB}" srcId="{99B6A814-F288-4B93-A3F9-C93A11DEF90D}" destId="{8ECFFA84-5C50-43C8-AE4D-C23D4497B416}" srcOrd="2" destOrd="0" parTransId="{CE9C9020-2362-426A-BE0E-3222A8CEFA26}" sibTransId="{FFA425E8-51F0-405F-8BF8-5480078E30E6}"/>
    <dgm:cxn modelId="{54859102-5E5B-48CE-BEAC-370B2519F5C6}" type="presOf" srcId="{44A062D3-D0D0-44F3-BBB0-255B4B6B7E58}" destId="{0E37DC8B-ECFE-4975-9380-4406047EDD4F}" srcOrd="1" destOrd="0" presId="urn:microsoft.com/office/officeart/2005/8/layout/vProcess5"/>
    <dgm:cxn modelId="{420CDBAD-F619-45C1-B3BB-26D9CDF9C905}" type="presOf" srcId="{0F53C21C-F716-4B76-91E5-4E9F993DD804}" destId="{D38ACEEC-A47D-4F9E-8615-2913AFE89F87}" srcOrd="0" destOrd="0" presId="urn:microsoft.com/office/officeart/2005/8/layout/vProcess5"/>
    <dgm:cxn modelId="{E8E7822E-D880-4889-909F-F10A4AD75F04}" type="presOf" srcId="{99B6A814-F288-4B93-A3F9-C93A11DEF90D}" destId="{DF17F6FD-F279-4706-963A-7AB7523F36BB}" srcOrd="0" destOrd="0" presId="urn:microsoft.com/office/officeart/2005/8/layout/vProcess5"/>
    <dgm:cxn modelId="{D8CB93BA-BFE0-4172-888C-838A4FC8E0D2}" type="presOf" srcId="{FFA425E8-51F0-405F-8BF8-5480078E30E6}" destId="{0332263A-D0A6-45DB-BE1C-FEE807BC0A3D}" srcOrd="0" destOrd="0" presId="urn:microsoft.com/office/officeart/2005/8/layout/vProcess5"/>
    <dgm:cxn modelId="{5640CD84-7E2D-47F1-BD9B-7A1DF7917EDA}" srcId="{99B6A814-F288-4B93-A3F9-C93A11DEF90D}" destId="{32133CBC-9582-4512-B338-B4D057BAD63D}" srcOrd="0" destOrd="0" parTransId="{79276F18-417C-42C3-A344-BD17D1C67987}" sibTransId="{C3529190-2F6D-4BD2-938C-DB07A9CED1CE}"/>
    <dgm:cxn modelId="{AFC8648C-0536-479D-AE23-97EF59C51205}" type="presOf" srcId="{32133CBC-9582-4512-B338-B4D057BAD63D}" destId="{A789AA64-C95D-454D-B7DE-24BC6A901759}" srcOrd="1" destOrd="0" presId="urn:microsoft.com/office/officeart/2005/8/layout/vProcess5"/>
    <dgm:cxn modelId="{15B2802A-3040-4B88-996F-47B2858B3FAB}" type="presParOf" srcId="{DF17F6FD-F279-4706-963A-7AB7523F36BB}" destId="{31E98940-B494-445F-A035-7A7E6AB46E79}" srcOrd="0" destOrd="0" presId="urn:microsoft.com/office/officeart/2005/8/layout/vProcess5"/>
    <dgm:cxn modelId="{4931E7EC-79ED-4279-88FC-0133A3E33A15}" type="presParOf" srcId="{DF17F6FD-F279-4706-963A-7AB7523F36BB}" destId="{54DA7EE8-254B-4524-86CA-58DB87E79B16}" srcOrd="1" destOrd="0" presId="urn:microsoft.com/office/officeart/2005/8/layout/vProcess5"/>
    <dgm:cxn modelId="{D67A5BDB-AC40-414B-B2D2-0417BB939292}" type="presParOf" srcId="{DF17F6FD-F279-4706-963A-7AB7523F36BB}" destId="{FD0FA007-05E9-498B-BDCE-2E05C4649C62}" srcOrd="2" destOrd="0" presId="urn:microsoft.com/office/officeart/2005/8/layout/vProcess5"/>
    <dgm:cxn modelId="{41AECCA7-F8EB-48AC-A2DF-A02422326791}" type="presParOf" srcId="{DF17F6FD-F279-4706-963A-7AB7523F36BB}" destId="{12F0191B-54E7-4AC2-9DBA-79E2B25235DC}" srcOrd="3" destOrd="0" presId="urn:microsoft.com/office/officeart/2005/8/layout/vProcess5"/>
    <dgm:cxn modelId="{679134E1-1870-4BFB-9984-18EA46D6569F}" type="presParOf" srcId="{DF17F6FD-F279-4706-963A-7AB7523F36BB}" destId="{163C6AAF-6237-4F63-AEDD-ACA75AAC2405}" srcOrd="4" destOrd="0" presId="urn:microsoft.com/office/officeart/2005/8/layout/vProcess5"/>
    <dgm:cxn modelId="{726DC6B1-6E60-4AD6-9520-00E0C3F7B394}" type="presParOf" srcId="{DF17F6FD-F279-4706-963A-7AB7523F36BB}" destId="{1E7B2D2C-4208-4ED8-AF73-32AA387D7BCC}" srcOrd="5" destOrd="0" presId="urn:microsoft.com/office/officeart/2005/8/layout/vProcess5"/>
    <dgm:cxn modelId="{B9BDE07F-1EA4-4372-973A-B49E7CB27028}" type="presParOf" srcId="{DF17F6FD-F279-4706-963A-7AB7523F36BB}" destId="{D38ACEEC-A47D-4F9E-8615-2913AFE89F87}" srcOrd="6" destOrd="0" presId="urn:microsoft.com/office/officeart/2005/8/layout/vProcess5"/>
    <dgm:cxn modelId="{0A0847CB-95D1-42A4-8F65-793C94CB8C01}" type="presParOf" srcId="{DF17F6FD-F279-4706-963A-7AB7523F36BB}" destId="{0332263A-D0A6-45DB-BE1C-FEE807BC0A3D}" srcOrd="7" destOrd="0" presId="urn:microsoft.com/office/officeart/2005/8/layout/vProcess5"/>
    <dgm:cxn modelId="{BE6BA5F1-45EC-4A3B-8A66-D24A24A20D94}" type="presParOf" srcId="{DF17F6FD-F279-4706-963A-7AB7523F36BB}" destId="{A789AA64-C95D-454D-B7DE-24BC6A901759}" srcOrd="8" destOrd="0" presId="urn:microsoft.com/office/officeart/2005/8/layout/vProcess5"/>
    <dgm:cxn modelId="{9A912C2B-28C6-4E32-8CED-6F6FF3587F8E}" type="presParOf" srcId="{DF17F6FD-F279-4706-963A-7AB7523F36BB}" destId="{0E37DC8B-ECFE-4975-9380-4406047EDD4F}" srcOrd="9" destOrd="0" presId="urn:microsoft.com/office/officeart/2005/8/layout/vProcess5"/>
    <dgm:cxn modelId="{23FAB8F8-3FAF-461C-8D81-B72A79437191}" type="presParOf" srcId="{DF17F6FD-F279-4706-963A-7AB7523F36BB}" destId="{96492527-62CC-4D62-B7D4-93C777BC5057}" srcOrd="10" destOrd="0" presId="urn:microsoft.com/office/officeart/2005/8/layout/vProcess5"/>
    <dgm:cxn modelId="{57AC016A-B9C9-48D5-AFD4-EBB80585FAC0}" type="presParOf" srcId="{DF17F6FD-F279-4706-963A-7AB7523F36BB}" destId="{4DFED927-DC30-4944-9FA2-2F7804698564}" srcOrd="11" destOrd="0" presId="urn:microsoft.com/office/officeart/2005/8/layout/vProcess5"/>
  </dgm:cxnLst>
  <dgm:bg>
    <a:solidFill>
      <a:schemeClr val="accent3">
        <a:lumMod val="60000"/>
        <a:lumOff val="40000"/>
      </a:schemeClr>
    </a:solidFill>
  </dgm:bg>
  <dgm:whole/>
</dgm:dataModel>
</file>

<file path=ppt/diagrams/data13.xml><?xml version="1.0" encoding="utf-8"?>
<dgm:dataModel xmlns:dgm="http://schemas.openxmlformats.org/drawingml/2006/diagram" xmlns:a="http://schemas.openxmlformats.org/drawingml/2006/main">
  <dgm:ptLst>
    <dgm:pt modelId="{7A8F1A46-56E3-4083-95F3-C48BD57EEAE8}" type="doc">
      <dgm:prSet loTypeId="urn:microsoft.com/office/officeart/2005/8/layout/hProcess9" loCatId="process" qsTypeId="urn:microsoft.com/office/officeart/2005/8/quickstyle/simple1" qsCatId="simple" csTypeId="urn:microsoft.com/office/officeart/2005/8/colors/colorful2" csCatId="colorful" phldr="1"/>
      <dgm:spPr/>
    </dgm:pt>
    <dgm:pt modelId="{E7A0E8A5-E2C7-4D62-A410-6AB0B1283473}">
      <dgm:prSet phldrT="[Texto]" custT="1"/>
      <dgm:spPr/>
      <dgm:t>
        <a:bodyPr/>
        <a:lstStyle/>
        <a:p>
          <a:pPr algn="l"/>
          <a:r>
            <a:rPr lang="es-ES" sz="1800" dirty="0" smtClean="0">
              <a:solidFill>
                <a:srgbClr val="FFFF00"/>
              </a:solidFill>
            </a:rPr>
            <a:t>PROBLEMA</a:t>
          </a:r>
        </a:p>
        <a:p>
          <a:pPr algn="l"/>
          <a:r>
            <a:rPr lang="es-ES" sz="1800" dirty="0" smtClean="0">
              <a:solidFill>
                <a:srgbClr val="FFFF00"/>
              </a:solidFill>
            </a:rPr>
            <a:t>MARCO TEÓRICO</a:t>
          </a:r>
        </a:p>
        <a:p>
          <a:pPr algn="l"/>
          <a:r>
            <a:rPr lang="es-ES" sz="1800" dirty="0" smtClean="0">
              <a:solidFill>
                <a:srgbClr val="FFFF00"/>
              </a:solidFill>
            </a:rPr>
            <a:t>HIPOTESIS</a:t>
          </a:r>
        </a:p>
        <a:p>
          <a:pPr algn="l"/>
          <a:r>
            <a:rPr lang="es-ES" sz="1800" dirty="0" smtClean="0">
              <a:solidFill>
                <a:srgbClr val="FFFF00"/>
              </a:solidFill>
            </a:rPr>
            <a:t>COMUNICACIÓN</a:t>
          </a:r>
          <a:endParaRPr lang="es-ES" sz="900" dirty="0">
            <a:solidFill>
              <a:srgbClr val="FFFF00"/>
            </a:solidFill>
          </a:endParaRPr>
        </a:p>
      </dgm:t>
    </dgm:pt>
    <dgm:pt modelId="{65F0BFB8-2E8B-4389-AFA7-E4EF460DC08D}" type="parTrans" cxnId="{6D64630D-2FDB-41FA-886D-5F99BFD78D19}">
      <dgm:prSet/>
      <dgm:spPr/>
      <dgm:t>
        <a:bodyPr/>
        <a:lstStyle/>
        <a:p>
          <a:endParaRPr lang="es-ES"/>
        </a:p>
      </dgm:t>
    </dgm:pt>
    <dgm:pt modelId="{7819EDB4-B4F0-481B-9FFF-784BD69BA8D9}" type="sibTrans" cxnId="{6D64630D-2FDB-41FA-886D-5F99BFD78D19}">
      <dgm:prSet/>
      <dgm:spPr/>
      <dgm:t>
        <a:bodyPr/>
        <a:lstStyle/>
        <a:p>
          <a:endParaRPr lang="es-ES"/>
        </a:p>
      </dgm:t>
    </dgm:pt>
    <dgm:pt modelId="{276DAF11-8E63-4993-BC82-E7E35847EA41}">
      <dgm:prSet phldrT="[Texto]" custT="1"/>
      <dgm:spPr/>
      <dgm:t>
        <a:bodyPr/>
        <a:lstStyle/>
        <a:p>
          <a:r>
            <a:rPr lang="es-ES" sz="1000" b="1" dirty="0" smtClean="0">
              <a:solidFill>
                <a:srgbClr val="FFFF00"/>
              </a:solidFill>
            </a:rPr>
            <a:t>INVESTIGACIÓN TECNOLÓGICA</a:t>
          </a:r>
          <a:endParaRPr lang="es-ES" sz="1000" b="1" dirty="0">
            <a:solidFill>
              <a:srgbClr val="FFFF00"/>
            </a:solidFill>
          </a:endParaRPr>
        </a:p>
      </dgm:t>
    </dgm:pt>
    <dgm:pt modelId="{FA4816EE-7823-486B-B659-6BA5329E2DF6}" type="parTrans" cxnId="{1F6D4BF4-6109-41FE-A92E-688C69322135}">
      <dgm:prSet/>
      <dgm:spPr/>
      <dgm:t>
        <a:bodyPr/>
        <a:lstStyle/>
        <a:p>
          <a:endParaRPr lang="es-ES"/>
        </a:p>
      </dgm:t>
    </dgm:pt>
    <dgm:pt modelId="{200A9090-7FBC-4D1C-AF9D-801EF68B6560}" type="sibTrans" cxnId="{1F6D4BF4-6109-41FE-A92E-688C69322135}">
      <dgm:prSet/>
      <dgm:spPr/>
      <dgm:t>
        <a:bodyPr/>
        <a:lstStyle/>
        <a:p>
          <a:endParaRPr lang="es-ES"/>
        </a:p>
      </dgm:t>
    </dgm:pt>
    <dgm:pt modelId="{692D96FA-FA99-4AD3-9851-A82166284D1C}">
      <dgm:prSet/>
      <dgm:spPr/>
      <dgm:t>
        <a:bodyPr/>
        <a:lstStyle/>
        <a:p>
          <a:r>
            <a:rPr lang="es-ES" b="1" dirty="0" smtClean="0">
              <a:solidFill>
                <a:srgbClr val="FFFF00"/>
              </a:solidFill>
            </a:rPr>
            <a:t>INVESTIGACIÓN CIENTÍFICA</a:t>
          </a:r>
          <a:endParaRPr lang="es-ES" b="1" dirty="0">
            <a:solidFill>
              <a:srgbClr val="FFFF00"/>
            </a:solidFill>
          </a:endParaRPr>
        </a:p>
      </dgm:t>
    </dgm:pt>
    <dgm:pt modelId="{5D0BE0FE-0AF0-433B-8C1F-E5B4040C7F17}" type="parTrans" cxnId="{1978D1C8-2CEC-4AF6-B978-95A874AF5CBF}">
      <dgm:prSet/>
      <dgm:spPr/>
      <dgm:t>
        <a:bodyPr/>
        <a:lstStyle/>
        <a:p>
          <a:endParaRPr lang="es-ES"/>
        </a:p>
      </dgm:t>
    </dgm:pt>
    <dgm:pt modelId="{5AB080B1-ABF2-442E-973A-BE783BF76F05}" type="sibTrans" cxnId="{1978D1C8-2CEC-4AF6-B978-95A874AF5CBF}">
      <dgm:prSet/>
      <dgm:spPr/>
      <dgm:t>
        <a:bodyPr/>
        <a:lstStyle/>
        <a:p>
          <a:endParaRPr lang="es-ES"/>
        </a:p>
      </dgm:t>
    </dgm:pt>
    <dgm:pt modelId="{F81A5538-42B3-4E5D-AEFC-71024CFD01B1}" type="pres">
      <dgm:prSet presAssocID="{7A8F1A46-56E3-4083-95F3-C48BD57EEAE8}" presName="CompostProcess" presStyleCnt="0">
        <dgm:presLayoutVars>
          <dgm:dir/>
          <dgm:resizeHandles val="exact"/>
        </dgm:presLayoutVars>
      </dgm:prSet>
      <dgm:spPr/>
    </dgm:pt>
    <dgm:pt modelId="{608AA765-BD93-4F03-8C54-05D3BA11056C}" type="pres">
      <dgm:prSet presAssocID="{7A8F1A46-56E3-4083-95F3-C48BD57EEAE8}" presName="arrow" presStyleLbl="bgShp" presStyleIdx="0" presStyleCnt="1">
        <dgm:style>
          <a:lnRef idx="3">
            <a:schemeClr val="lt1"/>
          </a:lnRef>
          <a:fillRef idx="1">
            <a:schemeClr val="accent2"/>
          </a:fillRef>
          <a:effectRef idx="1">
            <a:schemeClr val="accent2"/>
          </a:effectRef>
          <a:fontRef idx="minor">
            <a:schemeClr val="lt1"/>
          </a:fontRef>
        </dgm:style>
      </dgm:prSet>
      <dgm:spPr/>
    </dgm:pt>
    <dgm:pt modelId="{10E46112-817A-400D-B324-29DC6A428261}" type="pres">
      <dgm:prSet presAssocID="{7A8F1A46-56E3-4083-95F3-C48BD57EEAE8}" presName="linearProcess" presStyleCnt="0"/>
      <dgm:spPr/>
    </dgm:pt>
    <dgm:pt modelId="{F44F6B54-9E27-4648-8DDB-271CFF6BC45D}" type="pres">
      <dgm:prSet presAssocID="{692D96FA-FA99-4AD3-9851-A82166284D1C}" presName="textNode" presStyleLbl="node1" presStyleIdx="0" presStyleCnt="3" custScaleX="51202" custScaleY="57044" custLinFactX="-15323" custLinFactNeighborX="-100000" custLinFactNeighborY="1605">
        <dgm:presLayoutVars>
          <dgm:bulletEnabled val="1"/>
        </dgm:presLayoutVars>
      </dgm:prSet>
      <dgm:spPr/>
      <dgm:t>
        <a:bodyPr/>
        <a:lstStyle/>
        <a:p>
          <a:endParaRPr lang="es-ES"/>
        </a:p>
      </dgm:t>
    </dgm:pt>
    <dgm:pt modelId="{0A097451-E894-4168-A669-6577E2EB7567}" type="pres">
      <dgm:prSet presAssocID="{5AB080B1-ABF2-442E-973A-BE783BF76F05}" presName="sibTrans" presStyleCnt="0"/>
      <dgm:spPr/>
    </dgm:pt>
    <dgm:pt modelId="{67403D92-6E08-4730-B1C9-5A2FF047E606}" type="pres">
      <dgm:prSet presAssocID="{E7A0E8A5-E2C7-4D62-A410-6AB0B1283473}" presName="textNode" presStyleLbl="node1" presStyleIdx="1" presStyleCnt="3">
        <dgm:presLayoutVars>
          <dgm:bulletEnabled val="1"/>
        </dgm:presLayoutVars>
      </dgm:prSet>
      <dgm:spPr/>
      <dgm:t>
        <a:bodyPr/>
        <a:lstStyle/>
        <a:p>
          <a:endParaRPr lang="es-ES"/>
        </a:p>
      </dgm:t>
    </dgm:pt>
    <dgm:pt modelId="{E8341CC2-3F9A-4D9D-8CA4-B535E5E9D8E2}" type="pres">
      <dgm:prSet presAssocID="{7819EDB4-B4F0-481B-9FFF-784BD69BA8D9}" presName="sibTrans" presStyleCnt="0"/>
      <dgm:spPr/>
    </dgm:pt>
    <dgm:pt modelId="{E2548667-7DE7-4354-961E-A9ECFEF88A21}" type="pres">
      <dgm:prSet presAssocID="{276DAF11-8E63-4993-BC82-E7E35847EA41}" presName="textNode" presStyleLbl="node1" presStyleIdx="2" presStyleCnt="3" custScaleX="50709" custScaleY="57044" custLinFactX="2140" custLinFactNeighborX="100000" custLinFactNeighborY="1605">
        <dgm:presLayoutVars>
          <dgm:bulletEnabled val="1"/>
        </dgm:presLayoutVars>
      </dgm:prSet>
      <dgm:spPr/>
      <dgm:t>
        <a:bodyPr/>
        <a:lstStyle/>
        <a:p>
          <a:endParaRPr lang="es-ES"/>
        </a:p>
      </dgm:t>
    </dgm:pt>
  </dgm:ptLst>
  <dgm:cxnLst>
    <dgm:cxn modelId="{83042C74-F4AB-47D7-B36B-8A17BC4B8673}" type="presOf" srcId="{E7A0E8A5-E2C7-4D62-A410-6AB0B1283473}" destId="{67403D92-6E08-4730-B1C9-5A2FF047E606}" srcOrd="0" destOrd="0" presId="urn:microsoft.com/office/officeart/2005/8/layout/hProcess9"/>
    <dgm:cxn modelId="{1094B3D4-08C0-4843-A448-BC923C280C80}" type="presOf" srcId="{276DAF11-8E63-4993-BC82-E7E35847EA41}" destId="{E2548667-7DE7-4354-961E-A9ECFEF88A21}" srcOrd="0" destOrd="0" presId="urn:microsoft.com/office/officeart/2005/8/layout/hProcess9"/>
    <dgm:cxn modelId="{1978D1C8-2CEC-4AF6-B978-95A874AF5CBF}" srcId="{7A8F1A46-56E3-4083-95F3-C48BD57EEAE8}" destId="{692D96FA-FA99-4AD3-9851-A82166284D1C}" srcOrd="0" destOrd="0" parTransId="{5D0BE0FE-0AF0-433B-8C1F-E5B4040C7F17}" sibTransId="{5AB080B1-ABF2-442E-973A-BE783BF76F05}"/>
    <dgm:cxn modelId="{2FAA35B3-0A90-442B-9D4C-2FB05D4800F9}" type="presOf" srcId="{7A8F1A46-56E3-4083-95F3-C48BD57EEAE8}" destId="{F81A5538-42B3-4E5D-AEFC-71024CFD01B1}" srcOrd="0" destOrd="0" presId="urn:microsoft.com/office/officeart/2005/8/layout/hProcess9"/>
    <dgm:cxn modelId="{1F6D4BF4-6109-41FE-A92E-688C69322135}" srcId="{7A8F1A46-56E3-4083-95F3-C48BD57EEAE8}" destId="{276DAF11-8E63-4993-BC82-E7E35847EA41}" srcOrd="2" destOrd="0" parTransId="{FA4816EE-7823-486B-B659-6BA5329E2DF6}" sibTransId="{200A9090-7FBC-4D1C-AF9D-801EF68B6560}"/>
    <dgm:cxn modelId="{6D64630D-2FDB-41FA-886D-5F99BFD78D19}" srcId="{7A8F1A46-56E3-4083-95F3-C48BD57EEAE8}" destId="{E7A0E8A5-E2C7-4D62-A410-6AB0B1283473}" srcOrd="1" destOrd="0" parTransId="{65F0BFB8-2E8B-4389-AFA7-E4EF460DC08D}" sibTransId="{7819EDB4-B4F0-481B-9FFF-784BD69BA8D9}"/>
    <dgm:cxn modelId="{8702F484-FA8F-452E-8869-E23299404D17}" type="presOf" srcId="{692D96FA-FA99-4AD3-9851-A82166284D1C}" destId="{F44F6B54-9E27-4648-8DDB-271CFF6BC45D}" srcOrd="0" destOrd="0" presId="urn:microsoft.com/office/officeart/2005/8/layout/hProcess9"/>
    <dgm:cxn modelId="{7F10D623-CD5E-4A81-9DA7-FEA48FDF2538}" type="presParOf" srcId="{F81A5538-42B3-4E5D-AEFC-71024CFD01B1}" destId="{608AA765-BD93-4F03-8C54-05D3BA11056C}" srcOrd="0" destOrd="0" presId="urn:microsoft.com/office/officeart/2005/8/layout/hProcess9"/>
    <dgm:cxn modelId="{713EAE28-C2EC-4932-9A45-227A7106C7B7}" type="presParOf" srcId="{F81A5538-42B3-4E5D-AEFC-71024CFD01B1}" destId="{10E46112-817A-400D-B324-29DC6A428261}" srcOrd="1" destOrd="0" presId="urn:microsoft.com/office/officeart/2005/8/layout/hProcess9"/>
    <dgm:cxn modelId="{C0574618-D1C6-49B8-AFD4-F20AE6AC438D}" type="presParOf" srcId="{10E46112-817A-400D-B324-29DC6A428261}" destId="{F44F6B54-9E27-4648-8DDB-271CFF6BC45D}" srcOrd="0" destOrd="0" presId="urn:microsoft.com/office/officeart/2005/8/layout/hProcess9"/>
    <dgm:cxn modelId="{922F941C-3CA5-4BDE-BBA6-AF5F4EE05227}" type="presParOf" srcId="{10E46112-817A-400D-B324-29DC6A428261}" destId="{0A097451-E894-4168-A669-6577E2EB7567}" srcOrd="1" destOrd="0" presId="urn:microsoft.com/office/officeart/2005/8/layout/hProcess9"/>
    <dgm:cxn modelId="{3BC93E63-129B-4FDC-9138-CBA36B18A14A}" type="presParOf" srcId="{10E46112-817A-400D-B324-29DC6A428261}" destId="{67403D92-6E08-4730-B1C9-5A2FF047E606}" srcOrd="2" destOrd="0" presId="urn:microsoft.com/office/officeart/2005/8/layout/hProcess9"/>
    <dgm:cxn modelId="{E75D5F98-1B60-44E8-9968-6F5EF899CD68}" type="presParOf" srcId="{10E46112-817A-400D-B324-29DC6A428261}" destId="{E8341CC2-3F9A-4D9D-8CA4-B535E5E9D8E2}" srcOrd="3" destOrd="0" presId="urn:microsoft.com/office/officeart/2005/8/layout/hProcess9"/>
    <dgm:cxn modelId="{88303D89-15B2-42DE-B4F6-38040951FE65}" type="presParOf" srcId="{10E46112-817A-400D-B324-29DC6A428261}" destId="{E2548667-7DE7-4354-961E-A9ECFEF88A21}" srcOrd="4" destOrd="0" presId="urn:microsoft.com/office/officeart/2005/8/layout/hProcess9"/>
  </dgm:cxnLst>
  <dgm:bg>
    <a:solidFill>
      <a:schemeClr val="accent3">
        <a:lumMod val="20000"/>
        <a:lumOff val="80000"/>
      </a:schemeClr>
    </a:solidFill>
  </dgm:bg>
  <dgm:whole/>
</dgm:dataModel>
</file>

<file path=ppt/diagrams/data14.xml><?xml version="1.0" encoding="utf-8"?>
<dgm:dataModel xmlns:dgm="http://schemas.openxmlformats.org/drawingml/2006/diagram" xmlns:a="http://schemas.openxmlformats.org/drawingml/2006/main">
  <dgm:ptLst>
    <dgm:pt modelId="{62417B98-5F3D-4A11-8576-1FD488F6E523}" type="doc">
      <dgm:prSet loTypeId="urn:microsoft.com/office/officeart/2005/8/layout/hierarchy3" loCatId="relationship" qsTypeId="urn:microsoft.com/office/officeart/2005/8/quickstyle/simple1" qsCatId="simple" csTypeId="urn:microsoft.com/office/officeart/2005/8/colors/colorful2" csCatId="colorful" phldr="1"/>
      <dgm:spPr/>
      <dgm:t>
        <a:bodyPr/>
        <a:lstStyle/>
        <a:p>
          <a:endParaRPr lang="es-ES"/>
        </a:p>
      </dgm:t>
    </dgm:pt>
    <dgm:pt modelId="{043EC27A-942B-49BC-9513-7A909D32783C}">
      <dgm:prSet phldrT="[Texto]"/>
      <dgm:spPr/>
      <dgm:t>
        <a:bodyPr/>
        <a:lstStyle/>
        <a:p>
          <a:r>
            <a:rPr lang="es-ES" dirty="0" smtClean="0"/>
            <a:t>EN INVESTIGACION </a:t>
          </a:r>
          <a:r>
            <a:rPr lang="es-ES" dirty="0" smtClean="0">
              <a:solidFill>
                <a:srgbClr val="FFFF00"/>
              </a:solidFill>
            </a:rPr>
            <a:t>CIENTIFICA</a:t>
          </a:r>
          <a:endParaRPr lang="es-ES" dirty="0">
            <a:solidFill>
              <a:srgbClr val="FFFF00"/>
            </a:solidFill>
          </a:endParaRPr>
        </a:p>
      </dgm:t>
    </dgm:pt>
    <dgm:pt modelId="{D0CE0E91-DA3F-419A-B60B-E83E8B849C4A}" type="parTrans" cxnId="{8718A219-573B-47D2-8C7C-B64A84AFF56C}">
      <dgm:prSet/>
      <dgm:spPr/>
      <dgm:t>
        <a:bodyPr/>
        <a:lstStyle/>
        <a:p>
          <a:endParaRPr lang="es-ES"/>
        </a:p>
      </dgm:t>
    </dgm:pt>
    <dgm:pt modelId="{86103BA2-52EC-47E3-8F61-4AF4B588C0CB}" type="sibTrans" cxnId="{8718A219-573B-47D2-8C7C-B64A84AFF56C}">
      <dgm:prSet/>
      <dgm:spPr/>
      <dgm:t>
        <a:bodyPr/>
        <a:lstStyle/>
        <a:p>
          <a:endParaRPr lang="es-ES"/>
        </a:p>
      </dgm:t>
    </dgm:pt>
    <dgm:pt modelId="{912C1EF0-4CCF-4343-8101-1A75FABEE84B}">
      <dgm:prSet phldrT="[Texto]">
        <dgm:style>
          <a:lnRef idx="1">
            <a:schemeClr val="accent4"/>
          </a:lnRef>
          <a:fillRef idx="2">
            <a:schemeClr val="accent4"/>
          </a:fillRef>
          <a:effectRef idx="1">
            <a:schemeClr val="accent4"/>
          </a:effectRef>
          <a:fontRef idx="minor">
            <a:schemeClr val="dk1"/>
          </a:fontRef>
        </dgm:style>
      </dgm:prSet>
      <dgm:spPr/>
      <dgm:t>
        <a:bodyPr/>
        <a:lstStyle/>
        <a:p>
          <a:pPr algn="l"/>
          <a:r>
            <a:rPr lang="es-ES" b="1" dirty="0" smtClean="0">
              <a:solidFill>
                <a:srgbClr val="C00000"/>
              </a:solidFill>
            </a:rPr>
            <a:t>EL PROBLEMA: </a:t>
          </a:r>
          <a:r>
            <a:rPr lang="es-ES" b="0" dirty="0" smtClean="0">
              <a:solidFill>
                <a:schemeClr val="tx1"/>
              </a:solidFill>
            </a:rPr>
            <a:t>Se escoge libremente respondiendo a los interese del investigador;</a:t>
          </a:r>
          <a:r>
            <a:rPr lang="es-ES" b="1" dirty="0" smtClean="0">
              <a:solidFill>
                <a:srgbClr val="C00000"/>
              </a:solidFill>
            </a:rPr>
            <a:t> </a:t>
          </a:r>
          <a:r>
            <a:rPr lang="es-ES" dirty="0" smtClean="0"/>
            <a:t>se refiere a una preocupación conceptual y explicativa, en donde la labor se desarrolla en el plano teórico, ejemplo:</a:t>
          </a:r>
        </a:p>
        <a:p>
          <a:pPr algn="l"/>
          <a:r>
            <a:rPr lang="es-ES" dirty="0" smtClean="0"/>
            <a:t>¿Qué es la excelencia académica?  </a:t>
          </a:r>
          <a:endParaRPr lang="es-ES" dirty="0"/>
        </a:p>
      </dgm:t>
    </dgm:pt>
    <dgm:pt modelId="{29E72002-EB54-49A9-94D2-DA9227BEC8B0}" type="parTrans" cxnId="{0232891E-0141-4975-8F89-B0B6F841947C}">
      <dgm:prSet/>
      <dgm:spPr/>
      <dgm:t>
        <a:bodyPr/>
        <a:lstStyle/>
        <a:p>
          <a:endParaRPr lang="es-ES"/>
        </a:p>
      </dgm:t>
    </dgm:pt>
    <dgm:pt modelId="{3DDF8844-1D84-4711-A0E6-BDBB3D790C1E}" type="sibTrans" cxnId="{0232891E-0141-4975-8F89-B0B6F841947C}">
      <dgm:prSet/>
      <dgm:spPr/>
      <dgm:t>
        <a:bodyPr/>
        <a:lstStyle/>
        <a:p>
          <a:endParaRPr lang="es-ES"/>
        </a:p>
      </dgm:t>
    </dgm:pt>
    <dgm:pt modelId="{A226943D-C5F6-4F55-B546-6D5265A49735}">
      <dgm:prSet phldrT="[Texto]" custT="1">
        <dgm:style>
          <a:lnRef idx="1">
            <a:schemeClr val="accent4"/>
          </a:lnRef>
          <a:fillRef idx="2">
            <a:schemeClr val="accent4"/>
          </a:fillRef>
          <a:effectRef idx="1">
            <a:schemeClr val="accent4"/>
          </a:effectRef>
          <a:fontRef idx="minor">
            <a:schemeClr val="dk1"/>
          </a:fontRef>
        </dgm:style>
      </dgm:prSet>
      <dgm:spPr/>
      <dgm:t>
        <a:bodyPr/>
        <a:lstStyle/>
        <a:p>
          <a:pPr algn="l"/>
          <a:r>
            <a:rPr lang="es-ES" sz="1200" b="1" dirty="0" smtClean="0">
              <a:solidFill>
                <a:srgbClr val="C00000"/>
              </a:solidFill>
            </a:rPr>
            <a:t>LA COMUNICACIÓN: </a:t>
          </a:r>
          <a:r>
            <a:rPr lang="es-ES" sz="1200" dirty="0" smtClean="0"/>
            <a:t>se proporciona una información completa, clara y detallada que cualquiera pueda probarla.</a:t>
          </a:r>
          <a:endParaRPr lang="es-ES" sz="1200" dirty="0"/>
        </a:p>
      </dgm:t>
    </dgm:pt>
    <dgm:pt modelId="{F87C0532-AD9C-4D20-B7B0-88E4ECE7BB86}" type="parTrans" cxnId="{09CD1BC9-3BDF-4045-A3E3-0113B746E722}">
      <dgm:prSet/>
      <dgm:spPr/>
      <dgm:t>
        <a:bodyPr/>
        <a:lstStyle/>
        <a:p>
          <a:endParaRPr lang="es-ES"/>
        </a:p>
      </dgm:t>
    </dgm:pt>
    <dgm:pt modelId="{19E891C7-DF3D-40E1-84D1-AC8ADCFB7569}" type="sibTrans" cxnId="{09CD1BC9-3BDF-4045-A3E3-0113B746E722}">
      <dgm:prSet/>
      <dgm:spPr/>
      <dgm:t>
        <a:bodyPr/>
        <a:lstStyle/>
        <a:p>
          <a:endParaRPr lang="es-ES"/>
        </a:p>
      </dgm:t>
    </dgm:pt>
    <dgm:pt modelId="{32C20286-D7AD-4EA7-9C4B-C7B0D1A81BE9}">
      <dgm:prSet phldrT="[Texto]"/>
      <dgm:spPr/>
      <dgm:t>
        <a:bodyPr/>
        <a:lstStyle/>
        <a:p>
          <a:r>
            <a:rPr lang="es-ES" dirty="0" smtClean="0"/>
            <a:t>EN INVESTIGACIÓN </a:t>
          </a:r>
          <a:r>
            <a:rPr lang="es-ES" dirty="0" smtClean="0">
              <a:solidFill>
                <a:srgbClr val="FFFF00"/>
              </a:solidFill>
            </a:rPr>
            <a:t>TECNOLÓGICA</a:t>
          </a:r>
          <a:endParaRPr lang="es-ES" dirty="0">
            <a:solidFill>
              <a:srgbClr val="FFFF00"/>
            </a:solidFill>
          </a:endParaRPr>
        </a:p>
      </dgm:t>
    </dgm:pt>
    <dgm:pt modelId="{21D61F66-3AE9-40E1-AC81-DE251DDF2473}" type="parTrans" cxnId="{B96234B9-B99A-4F35-BC7D-CA3409296E47}">
      <dgm:prSet/>
      <dgm:spPr/>
      <dgm:t>
        <a:bodyPr/>
        <a:lstStyle/>
        <a:p>
          <a:endParaRPr lang="es-ES"/>
        </a:p>
      </dgm:t>
    </dgm:pt>
    <dgm:pt modelId="{6E363047-54AD-435A-89E5-534CD521325B}" type="sibTrans" cxnId="{B96234B9-B99A-4F35-BC7D-CA3409296E47}">
      <dgm:prSet/>
      <dgm:spPr/>
      <dgm:t>
        <a:bodyPr/>
        <a:lstStyle/>
        <a:p>
          <a:endParaRPr lang="es-ES"/>
        </a:p>
      </dgm:t>
    </dgm:pt>
    <dgm:pt modelId="{8D97E7C2-3834-497E-A9C3-4CFC1F66C168}">
      <dgm:prSet phldrT="[Texto]" custT="1">
        <dgm:style>
          <a:lnRef idx="1">
            <a:schemeClr val="accent6"/>
          </a:lnRef>
          <a:fillRef idx="2">
            <a:schemeClr val="accent6"/>
          </a:fillRef>
          <a:effectRef idx="1">
            <a:schemeClr val="accent6"/>
          </a:effectRef>
          <a:fontRef idx="minor">
            <a:schemeClr val="dk1"/>
          </a:fontRef>
        </dgm:style>
      </dgm:prSet>
      <dgm:spPr/>
      <dgm:t>
        <a:bodyPr/>
        <a:lstStyle/>
        <a:p>
          <a:pPr algn="l"/>
          <a:r>
            <a:rPr lang="es-ES" sz="1100" b="1" dirty="0" smtClean="0">
              <a:solidFill>
                <a:srgbClr val="C00000"/>
              </a:solidFill>
            </a:rPr>
            <a:t>EL PROBLEMA </a:t>
          </a:r>
          <a:r>
            <a:rPr lang="es-ES" sz="1100" b="0" dirty="0" smtClean="0">
              <a:solidFill>
                <a:schemeClr val="tx1"/>
              </a:solidFill>
            </a:rPr>
            <a:t>P</a:t>
          </a:r>
          <a:r>
            <a:rPr lang="es-ES" sz="1100" dirty="0" smtClean="0"/>
            <a:t>osee carácter práctico y concreto, señala un obstáculo o una necesidad, esta tarea radica en determinar el problema e idear la manera de solucionarlo, ejemplo:</a:t>
          </a:r>
        </a:p>
        <a:p>
          <a:pPr algn="l"/>
          <a:r>
            <a:rPr lang="es-ES" sz="1100" dirty="0" smtClean="0"/>
            <a:t>¿ cómo reducir las perdidas en la planta de producción?</a:t>
          </a:r>
        </a:p>
        <a:p>
          <a:pPr algn="l"/>
          <a:r>
            <a:rPr lang="es-ES" sz="1100" dirty="0" smtClean="0"/>
            <a:t>¿ de qué manera lograr la efectividad de los servicios del taller mecánico Ramírez?</a:t>
          </a:r>
          <a:endParaRPr lang="es-ES" sz="1100" dirty="0"/>
        </a:p>
      </dgm:t>
    </dgm:pt>
    <dgm:pt modelId="{DC589270-5BE8-47AF-8531-C77707D593E2}" type="parTrans" cxnId="{C36AE581-BD9D-4C57-A20C-03D09C0639FB}">
      <dgm:prSet/>
      <dgm:spPr/>
      <dgm:t>
        <a:bodyPr/>
        <a:lstStyle/>
        <a:p>
          <a:endParaRPr lang="es-ES"/>
        </a:p>
      </dgm:t>
    </dgm:pt>
    <dgm:pt modelId="{F777DBFF-51B8-44B6-9FA4-761BDB562BB9}" type="sibTrans" cxnId="{C36AE581-BD9D-4C57-A20C-03D09C0639FB}">
      <dgm:prSet/>
      <dgm:spPr/>
      <dgm:t>
        <a:bodyPr/>
        <a:lstStyle/>
        <a:p>
          <a:endParaRPr lang="es-ES"/>
        </a:p>
      </dgm:t>
    </dgm:pt>
    <dgm:pt modelId="{D2A95630-119D-4822-91FE-F1D747EE0C26}">
      <dgm:prSet phldrT="[Texto]" custT="1">
        <dgm:style>
          <a:lnRef idx="1">
            <a:schemeClr val="accent6"/>
          </a:lnRef>
          <a:fillRef idx="2">
            <a:schemeClr val="accent6"/>
          </a:fillRef>
          <a:effectRef idx="1">
            <a:schemeClr val="accent6"/>
          </a:effectRef>
          <a:fontRef idx="minor">
            <a:schemeClr val="dk1"/>
          </a:fontRef>
        </dgm:style>
      </dgm:prSet>
      <dgm:spPr/>
      <dgm:t>
        <a:bodyPr/>
        <a:lstStyle/>
        <a:p>
          <a:pPr algn="just"/>
          <a:r>
            <a:rPr lang="es-ES" sz="1100" b="1" dirty="0" smtClean="0">
              <a:solidFill>
                <a:srgbClr val="C00000"/>
              </a:solidFill>
            </a:rPr>
            <a:t>EL MARCO TEÓRICO OPERATIVO</a:t>
          </a:r>
          <a:r>
            <a:rPr lang="es-ES" sz="1100" dirty="0" smtClean="0">
              <a:solidFill>
                <a:srgbClr val="C00000"/>
              </a:solidFill>
            </a:rPr>
            <a:t>: </a:t>
          </a:r>
          <a:r>
            <a:rPr lang="es-ES" sz="1100" dirty="0" smtClean="0"/>
            <a:t>Debe incorporar información teórica, técnica, empírica y/o de cualquier otra índole asequible al investigador, para documentar. Se formula para beneficio del investigador, para que él se explique para sí la realidad y deduzca como proceder  con ella </a:t>
          </a:r>
          <a:endParaRPr lang="es-ES" sz="1100" dirty="0"/>
        </a:p>
      </dgm:t>
    </dgm:pt>
    <dgm:pt modelId="{BEA86094-52FF-430A-8E8E-343AB2ACA39A}" type="parTrans" cxnId="{9E213D92-0DB2-49BD-95C1-DCC06FEF5704}">
      <dgm:prSet/>
      <dgm:spPr/>
      <dgm:t>
        <a:bodyPr/>
        <a:lstStyle/>
        <a:p>
          <a:endParaRPr lang="es-ES"/>
        </a:p>
      </dgm:t>
    </dgm:pt>
    <dgm:pt modelId="{DB18FC13-7E32-4DBA-83D3-2F08E2891762}" type="sibTrans" cxnId="{9E213D92-0DB2-49BD-95C1-DCC06FEF5704}">
      <dgm:prSet/>
      <dgm:spPr/>
      <dgm:t>
        <a:bodyPr/>
        <a:lstStyle/>
        <a:p>
          <a:endParaRPr lang="es-ES"/>
        </a:p>
      </dgm:t>
    </dgm:pt>
    <dgm:pt modelId="{C8523107-E80F-4A03-8971-2003EECEDBCC}">
      <dgm:prSet phldrT="[Texto]">
        <dgm:style>
          <a:lnRef idx="1">
            <a:schemeClr val="accent4"/>
          </a:lnRef>
          <a:fillRef idx="2">
            <a:schemeClr val="accent4"/>
          </a:fillRef>
          <a:effectRef idx="1">
            <a:schemeClr val="accent4"/>
          </a:effectRef>
          <a:fontRef idx="minor">
            <a:schemeClr val="dk1"/>
          </a:fontRef>
        </dgm:style>
      </dgm:prSet>
      <dgm:spPr/>
      <dgm:t>
        <a:bodyPr/>
        <a:lstStyle/>
        <a:p>
          <a:pPr algn="l"/>
          <a:r>
            <a:rPr lang="es-ES" b="1" dirty="0" smtClean="0">
              <a:solidFill>
                <a:srgbClr val="C00000"/>
              </a:solidFill>
            </a:rPr>
            <a:t>EL MARCO TEÓRICO OPERATIVO: </a:t>
          </a:r>
          <a:r>
            <a:rPr lang="es-ES" dirty="0" smtClean="0"/>
            <a:t>Se elabora para explicarlo ante los implicados en el problema  </a:t>
          </a:r>
          <a:endParaRPr lang="es-ES" dirty="0"/>
        </a:p>
      </dgm:t>
    </dgm:pt>
    <dgm:pt modelId="{0B3770F9-7957-4A48-94C8-ED9E959A77C8}" type="parTrans" cxnId="{433524EC-20FE-4E4E-83F6-A078EACB2D54}">
      <dgm:prSet/>
      <dgm:spPr/>
      <dgm:t>
        <a:bodyPr/>
        <a:lstStyle/>
        <a:p>
          <a:endParaRPr lang="es-ES"/>
        </a:p>
      </dgm:t>
    </dgm:pt>
    <dgm:pt modelId="{3A832F38-1CD8-4BA2-A563-0FC6B4CC0AC7}" type="sibTrans" cxnId="{433524EC-20FE-4E4E-83F6-A078EACB2D54}">
      <dgm:prSet/>
      <dgm:spPr/>
      <dgm:t>
        <a:bodyPr/>
        <a:lstStyle/>
        <a:p>
          <a:endParaRPr lang="es-ES"/>
        </a:p>
      </dgm:t>
    </dgm:pt>
    <dgm:pt modelId="{999BD94C-6463-4993-894D-42F0FF89CE84}">
      <dgm:prSet phldrT="[Texto]">
        <dgm:style>
          <a:lnRef idx="1">
            <a:schemeClr val="accent6"/>
          </a:lnRef>
          <a:fillRef idx="2">
            <a:schemeClr val="accent6"/>
          </a:fillRef>
          <a:effectRef idx="1">
            <a:schemeClr val="accent6"/>
          </a:effectRef>
          <a:fontRef idx="minor">
            <a:schemeClr val="dk1"/>
          </a:fontRef>
        </dgm:style>
      </dgm:prSet>
      <dgm:spPr/>
      <dgm:t>
        <a:bodyPr/>
        <a:lstStyle/>
        <a:p>
          <a:pPr algn="l"/>
          <a:r>
            <a:rPr lang="es-ES" b="1" dirty="0" smtClean="0">
              <a:solidFill>
                <a:srgbClr val="C00000"/>
              </a:solidFill>
            </a:rPr>
            <a:t>LA COMUNICACIÓN: </a:t>
          </a:r>
          <a:r>
            <a:rPr lang="es-ES" dirty="0" smtClean="0"/>
            <a:t>hay un manejo restringido y se informará solo lo necesario, descubrir el saber hacer es una información  beneficiosa, por lo tanto se guarda celosamente </a:t>
          </a:r>
          <a:endParaRPr lang="es-ES" dirty="0"/>
        </a:p>
      </dgm:t>
    </dgm:pt>
    <dgm:pt modelId="{ED37DC4B-B808-40DB-B70E-DA5BBC4A734C}" type="parTrans" cxnId="{5FF6A4EA-8D86-4167-B1F3-087CB40BECDF}">
      <dgm:prSet/>
      <dgm:spPr/>
      <dgm:t>
        <a:bodyPr/>
        <a:lstStyle/>
        <a:p>
          <a:endParaRPr lang="es-ES"/>
        </a:p>
      </dgm:t>
    </dgm:pt>
    <dgm:pt modelId="{942BA875-C38D-4676-821F-42181C9CAB4B}" type="sibTrans" cxnId="{5FF6A4EA-8D86-4167-B1F3-087CB40BECDF}">
      <dgm:prSet/>
      <dgm:spPr/>
      <dgm:t>
        <a:bodyPr/>
        <a:lstStyle/>
        <a:p>
          <a:endParaRPr lang="es-ES"/>
        </a:p>
      </dgm:t>
    </dgm:pt>
    <dgm:pt modelId="{0AD6B847-5D92-44D9-8069-4189666DE7A6}">
      <dgm:prSet phldrT="[Texto]" custT="1">
        <dgm:style>
          <a:lnRef idx="1">
            <a:schemeClr val="accent4"/>
          </a:lnRef>
          <a:fillRef idx="2">
            <a:schemeClr val="accent4"/>
          </a:fillRef>
          <a:effectRef idx="1">
            <a:schemeClr val="accent4"/>
          </a:effectRef>
          <a:fontRef idx="minor">
            <a:schemeClr val="dk1"/>
          </a:fontRef>
        </dgm:style>
      </dgm:prSet>
      <dgm:spPr/>
      <dgm:t>
        <a:bodyPr/>
        <a:lstStyle/>
        <a:p>
          <a:pPr algn="l"/>
          <a:r>
            <a:rPr lang="es-ES" sz="1100" b="1" dirty="0" smtClean="0">
              <a:solidFill>
                <a:srgbClr val="C00000"/>
              </a:solidFill>
            </a:rPr>
            <a:t>LA HIPOTESIS: </a:t>
          </a:r>
          <a:r>
            <a:rPr lang="es-ES" sz="1100" b="0" dirty="0" smtClean="0">
              <a:solidFill>
                <a:schemeClr val="tx1"/>
              </a:solidFill>
            </a:rPr>
            <a:t>En investigación científica, es una </a:t>
          </a:r>
          <a:r>
            <a:rPr lang="es-ES" sz="1100" dirty="0" smtClean="0"/>
            <a:t>afirmación teórica tentativa que debe ser sometida a verificación</a:t>
          </a:r>
          <a:endParaRPr lang="es-ES" sz="1100" dirty="0"/>
        </a:p>
      </dgm:t>
    </dgm:pt>
    <dgm:pt modelId="{751601CA-6E2C-455B-8D82-5991DC5A659D}" type="parTrans" cxnId="{3130868B-90DC-4722-8D38-766E9BD7EB87}">
      <dgm:prSet/>
      <dgm:spPr/>
      <dgm:t>
        <a:bodyPr/>
        <a:lstStyle/>
        <a:p>
          <a:endParaRPr lang="es-ES"/>
        </a:p>
      </dgm:t>
    </dgm:pt>
    <dgm:pt modelId="{078B7F4D-A097-47B3-AACE-79C17F7FE177}" type="sibTrans" cxnId="{3130868B-90DC-4722-8D38-766E9BD7EB87}">
      <dgm:prSet/>
      <dgm:spPr/>
      <dgm:t>
        <a:bodyPr/>
        <a:lstStyle/>
        <a:p>
          <a:endParaRPr lang="es-ES"/>
        </a:p>
      </dgm:t>
    </dgm:pt>
    <dgm:pt modelId="{A4F653A0-883F-4CB9-A854-785634B79BF9}">
      <dgm:prSet phldrT="[Texto]" custT="1">
        <dgm:style>
          <a:lnRef idx="1">
            <a:schemeClr val="accent6"/>
          </a:lnRef>
          <a:fillRef idx="2">
            <a:schemeClr val="accent6"/>
          </a:fillRef>
          <a:effectRef idx="1">
            <a:schemeClr val="accent6"/>
          </a:effectRef>
          <a:fontRef idx="minor">
            <a:schemeClr val="dk1"/>
          </a:fontRef>
        </dgm:style>
      </dgm:prSet>
      <dgm:spPr/>
      <dgm:t>
        <a:bodyPr/>
        <a:lstStyle/>
        <a:p>
          <a:pPr algn="l"/>
          <a:r>
            <a:rPr lang="es-ES" sz="1100" b="1" dirty="0" smtClean="0">
              <a:solidFill>
                <a:srgbClr val="C00000"/>
              </a:solidFill>
            </a:rPr>
            <a:t>LA HIPOTESIS</a:t>
          </a:r>
          <a:r>
            <a:rPr lang="es-ES" sz="1100" dirty="0" smtClean="0"/>
            <a:t>: En investigación tecnológica, es la solución tentativa a un problema concreto. Es información que determina las acciones a seguir para modificar la realidad en el sentido deseado.</a:t>
          </a:r>
          <a:endParaRPr lang="es-ES" sz="1100" dirty="0"/>
        </a:p>
      </dgm:t>
    </dgm:pt>
    <dgm:pt modelId="{E3FDF90A-CA00-4836-A91F-B893785AB2B4}" type="parTrans" cxnId="{5D6EF664-F39A-422E-9FD3-9444FC3FB586}">
      <dgm:prSet/>
      <dgm:spPr/>
      <dgm:t>
        <a:bodyPr/>
        <a:lstStyle/>
        <a:p>
          <a:endParaRPr lang="es-ES"/>
        </a:p>
      </dgm:t>
    </dgm:pt>
    <dgm:pt modelId="{97E2836C-BC58-4055-A7FF-D6AF6E426D01}" type="sibTrans" cxnId="{5D6EF664-F39A-422E-9FD3-9444FC3FB586}">
      <dgm:prSet/>
      <dgm:spPr/>
      <dgm:t>
        <a:bodyPr/>
        <a:lstStyle/>
        <a:p>
          <a:endParaRPr lang="es-ES"/>
        </a:p>
      </dgm:t>
    </dgm:pt>
    <dgm:pt modelId="{09EA7445-0EB0-4374-B5E9-DF8C6C30DAFB}" type="pres">
      <dgm:prSet presAssocID="{62417B98-5F3D-4A11-8576-1FD488F6E523}" presName="diagram" presStyleCnt="0">
        <dgm:presLayoutVars>
          <dgm:chPref val="1"/>
          <dgm:dir/>
          <dgm:animOne val="branch"/>
          <dgm:animLvl val="lvl"/>
          <dgm:resizeHandles/>
        </dgm:presLayoutVars>
      </dgm:prSet>
      <dgm:spPr/>
      <dgm:t>
        <a:bodyPr/>
        <a:lstStyle/>
        <a:p>
          <a:endParaRPr lang="es-ES"/>
        </a:p>
      </dgm:t>
    </dgm:pt>
    <dgm:pt modelId="{D96AA836-7E10-43B2-90C5-B5CC8A0C5C69}" type="pres">
      <dgm:prSet presAssocID="{043EC27A-942B-49BC-9513-7A909D32783C}" presName="root" presStyleCnt="0"/>
      <dgm:spPr/>
    </dgm:pt>
    <dgm:pt modelId="{AFF9E009-7DB3-49E7-9F86-439C84091672}" type="pres">
      <dgm:prSet presAssocID="{043EC27A-942B-49BC-9513-7A909D32783C}" presName="rootComposite" presStyleCnt="0"/>
      <dgm:spPr/>
    </dgm:pt>
    <dgm:pt modelId="{C88B44DC-CBF7-48B7-80E4-5AF876B38107}" type="pres">
      <dgm:prSet presAssocID="{043EC27A-942B-49BC-9513-7A909D32783C}" presName="rootText" presStyleLbl="node1" presStyleIdx="0" presStyleCnt="2" custScaleX="123733" custScaleY="95442"/>
      <dgm:spPr/>
      <dgm:t>
        <a:bodyPr/>
        <a:lstStyle/>
        <a:p>
          <a:endParaRPr lang="es-ES"/>
        </a:p>
      </dgm:t>
    </dgm:pt>
    <dgm:pt modelId="{8924B0FD-C174-4707-905A-59C69F0A3577}" type="pres">
      <dgm:prSet presAssocID="{043EC27A-942B-49BC-9513-7A909D32783C}" presName="rootConnector" presStyleLbl="node1" presStyleIdx="0" presStyleCnt="2"/>
      <dgm:spPr/>
      <dgm:t>
        <a:bodyPr/>
        <a:lstStyle/>
        <a:p>
          <a:endParaRPr lang="es-ES"/>
        </a:p>
      </dgm:t>
    </dgm:pt>
    <dgm:pt modelId="{DF49916B-B6AA-4594-AF91-D3348EC194EA}" type="pres">
      <dgm:prSet presAssocID="{043EC27A-942B-49BC-9513-7A909D32783C}" presName="childShape" presStyleCnt="0"/>
      <dgm:spPr/>
    </dgm:pt>
    <dgm:pt modelId="{B7AE4E71-98C9-42D6-BFF4-E37CC2B085B7}" type="pres">
      <dgm:prSet presAssocID="{29E72002-EB54-49A9-94D2-DA9227BEC8B0}" presName="Name13" presStyleLbl="parChTrans1D2" presStyleIdx="0" presStyleCnt="8"/>
      <dgm:spPr/>
      <dgm:t>
        <a:bodyPr/>
        <a:lstStyle/>
        <a:p>
          <a:endParaRPr lang="es-ES"/>
        </a:p>
      </dgm:t>
    </dgm:pt>
    <dgm:pt modelId="{C0DA7B89-AF3F-47DE-87AC-8F8EC77127D3}" type="pres">
      <dgm:prSet presAssocID="{912C1EF0-4CCF-4343-8101-1A75FABEE84B}" presName="childText" presStyleLbl="bgAcc1" presStyleIdx="0" presStyleCnt="8" custScaleX="253004" custScaleY="188821">
        <dgm:presLayoutVars>
          <dgm:bulletEnabled val="1"/>
        </dgm:presLayoutVars>
      </dgm:prSet>
      <dgm:spPr/>
      <dgm:t>
        <a:bodyPr/>
        <a:lstStyle/>
        <a:p>
          <a:endParaRPr lang="es-ES"/>
        </a:p>
      </dgm:t>
    </dgm:pt>
    <dgm:pt modelId="{C90A0B35-1F9D-40E9-9F62-6A591CFBD16A}" type="pres">
      <dgm:prSet presAssocID="{0B3770F9-7957-4A48-94C8-ED9E959A77C8}" presName="Name13" presStyleLbl="parChTrans1D2" presStyleIdx="1" presStyleCnt="8"/>
      <dgm:spPr/>
      <dgm:t>
        <a:bodyPr/>
        <a:lstStyle/>
        <a:p>
          <a:endParaRPr lang="es-ES"/>
        </a:p>
      </dgm:t>
    </dgm:pt>
    <dgm:pt modelId="{FCD53CCD-7BC3-4D5C-A7C4-AF4EBA06EEE8}" type="pres">
      <dgm:prSet presAssocID="{C8523107-E80F-4A03-8971-2003EECEDBCC}" presName="childText" presStyleLbl="bgAcc1" presStyleIdx="1" presStyleCnt="8" custScaleX="209628" custScaleY="137029">
        <dgm:presLayoutVars>
          <dgm:bulletEnabled val="1"/>
        </dgm:presLayoutVars>
      </dgm:prSet>
      <dgm:spPr/>
      <dgm:t>
        <a:bodyPr/>
        <a:lstStyle/>
        <a:p>
          <a:endParaRPr lang="es-ES"/>
        </a:p>
      </dgm:t>
    </dgm:pt>
    <dgm:pt modelId="{CCE45AF7-7EE3-4E66-89D1-49BA54639633}" type="pres">
      <dgm:prSet presAssocID="{751601CA-6E2C-455B-8D82-5991DC5A659D}" presName="Name13" presStyleLbl="parChTrans1D2" presStyleIdx="2" presStyleCnt="8"/>
      <dgm:spPr/>
      <dgm:t>
        <a:bodyPr/>
        <a:lstStyle/>
        <a:p>
          <a:endParaRPr lang="es-ES"/>
        </a:p>
      </dgm:t>
    </dgm:pt>
    <dgm:pt modelId="{FD6B9045-D198-4BCF-A6B3-E7A4E106B76C}" type="pres">
      <dgm:prSet presAssocID="{0AD6B847-5D92-44D9-8069-4189666DE7A6}" presName="childText" presStyleLbl="bgAcc1" presStyleIdx="2" presStyleCnt="8" custScaleX="228756">
        <dgm:presLayoutVars>
          <dgm:bulletEnabled val="1"/>
        </dgm:presLayoutVars>
      </dgm:prSet>
      <dgm:spPr/>
      <dgm:t>
        <a:bodyPr/>
        <a:lstStyle/>
        <a:p>
          <a:endParaRPr lang="es-ES"/>
        </a:p>
      </dgm:t>
    </dgm:pt>
    <dgm:pt modelId="{5DC866CA-E07A-4DC3-92E5-50167BE52D11}" type="pres">
      <dgm:prSet presAssocID="{F87C0532-AD9C-4D20-B7B0-88E4ECE7BB86}" presName="Name13" presStyleLbl="parChTrans1D2" presStyleIdx="3" presStyleCnt="8"/>
      <dgm:spPr/>
      <dgm:t>
        <a:bodyPr/>
        <a:lstStyle/>
        <a:p>
          <a:endParaRPr lang="es-ES"/>
        </a:p>
      </dgm:t>
    </dgm:pt>
    <dgm:pt modelId="{A3162163-3B1E-4810-99C0-90384F9419AB}" type="pres">
      <dgm:prSet presAssocID="{A226943D-C5F6-4F55-B546-6D5265A49735}" presName="childText" presStyleLbl="bgAcc1" presStyleIdx="3" presStyleCnt="8" custScaleX="238044">
        <dgm:presLayoutVars>
          <dgm:bulletEnabled val="1"/>
        </dgm:presLayoutVars>
      </dgm:prSet>
      <dgm:spPr/>
      <dgm:t>
        <a:bodyPr/>
        <a:lstStyle/>
        <a:p>
          <a:endParaRPr lang="es-ES"/>
        </a:p>
      </dgm:t>
    </dgm:pt>
    <dgm:pt modelId="{97925CDE-B072-44EB-8C96-886A8FB4F810}" type="pres">
      <dgm:prSet presAssocID="{32C20286-D7AD-4EA7-9C4B-C7B0D1A81BE9}" presName="root" presStyleCnt="0"/>
      <dgm:spPr/>
    </dgm:pt>
    <dgm:pt modelId="{B92D3346-5981-4F45-A196-2D427D15B85E}" type="pres">
      <dgm:prSet presAssocID="{32C20286-D7AD-4EA7-9C4B-C7B0D1A81BE9}" presName="rootComposite" presStyleCnt="0"/>
      <dgm:spPr/>
    </dgm:pt>
    <dgm:pt modelId="{D5940E3C-3D41-41F0-A081-4FD6E30866E0}" type="pres">
      <dgm:prSet presAssocID="{32C20286-D7AD-4EA7-9C4B-C7B0D1A81BE9}" presName="rootText" presStyleLbl="node1" presStyleIdx="1" presStyleCnt="2" custScaleX="117727" custScaleY="95442"/>
      <dgm:spPr/>
      <dgm:t>
        <a:bodyPr/>
        <a:lstStyle/>
        <a:p>
          <a:endParaRPr lang="es-ES"/>
        </a:p>
      </dgm:t>
    </dgm:pt>
    <dgm:pt modelId="{203AD72F-65FC-4A97-81E8-0808F4906970}" type="pres">
      <dgm:prSet presAssocID="{32C20286-D7AD-4EA7-9C4B-C7B0D1A81BE9}" presName="rootConnector" presStyleLbl="node1" presStyleIdx="1" presStyleCnt="2"/>
      <dgm:spPr/>
      <dgm:t>
        <a:bodyPr/>
        <a:lstStyle/>
        <a:p>
          <a:endParaRPr lang="es-ES"/>
        </a:p>
      </dgm:t>
    </dgm:pt>
    <dgm:pt modelId="{D8DCFAA3-74FA-40FB-8698-66217FB86E07}" type="pres">
      <dgm:prSet presAssocID="{32C20286-D7AD-4EA7-9C4B-C7B0D1A81BE9}" presName="childShape" presStyleCnt="0"/>
      <dgm:spPr/>
    </dgm:pt>
    <dgm:pt modelId="{BE0ED95F-E71D-4868-8132-A8AF078F1FB1}" type="pres">
      <dgm:prSet presAssocID="{DC589270-5BE8-47AF-8531-C77707D593E2}" presName="Name13" presStyleLbl="parChTrans1D2" presStyleIdx="4" presStyleCnt="8"/>
      <dgm:spPr/>
      <dgm:t>
        <a:bodyPr/>
        <a:lstStyle/>
        <a:p>
          <a:endParaRPr lang="es-ES"/>
        </a:p>
      </dgm:t>
    </dgm:pt>
    <dgm:pt modelId="{267E4F7A-A202-4081-88E2-0927DB2E15F9}" type="pres">
      <dgm:prSet presAssocID="{8D97E7C2-3834-497E-A9C3-4CFC1F66C168}" presName="childText" presStyleLbl="bgAcc1" presStyleIdx="4" presStyleCnt="8" custScaleX="282918" custScaleY="182646">
        <dgm:presLayoutVars>
          <dgm:bulletEnabled val="1"/>
        </dgm:presLayoutVars>
      </dgm:prSet>
      <dgm:spPr/>
      <dgm:t>
        <a:bodyPr/>
        <a:lstStyle/>
        <a:p>
          <a:endParaRPr lang="es-ES"/>
        </a:p>
      </dgm:t>
    </dgm:pt>
    <dgm:pt modelId="{DE63A1B5-A35D-44F8-BA11-02D3FA067703}" type="pres">
      <dgm:prSet presAssocID="{BEA86094-52FF-430A-8E8E-343AB2ACA39A}" presName="Name13" presStyleLbl="parChTrans1D2" presStyleIdx="5" presStyleCnt="8"/>
      <dgm:spPr/>
      <dgm:t>
        <a:bodyPr/>
        <a:lstStyle/>
        <a:p>
          <a:endParaRPr lang="es-ES"/>
        </a:p>
      </dgm:t>
    </dgm:pt>
    <dgm:pt modelId="{9CE557D4-11C2-487C-8B49-1C42692AA5E2}" type="pres">
      <dgm:prSet presAssocID="{D2A95630-119D-4822-91FE-F1D747EE0C26}" presName="childText" presStyleLbl="bgAcc1" presStyleIdx="5" presStyleCnt="8" custScaleX="282918" custScaleY="143203">
        <dgm:presLayoutVars>
          <dgm:bulletEnabled val="1"/>
        </dgm:presLayoutVars>
      </dgm:prSet>
      <dgm:spPr/>
      <dgm:t>
        <a:bodyPr/>
        <a:lstStyle/>
        <a:p>
          <a:endParaRPr lang="es-ES"/>
        </a:p>
      </dgm:t>
    </dgm:pt>
    <dgm:pt modelId="{95CEDDDA-D862-41B1-B866-69602E76D603}" type="pres">
      <dgm:prSet presAssocID="{E3FDF90A-CA00-4836-A91F-B893785AB2B4}" presName="Name13" presStyleLbl="parChTrans1D2" presStyleIdx="6" presStyleCnt="8"/>
      <dgm:spPr/>
      <dgm:t>
        <a:bodyPr/>
        <a:lstStyle/>
        <a:p>
          <a:endParaRPr lang="es-ES"/>
        </a:p>
      </dgm:t>
    </dgm:pt>
    <dgm:pt modelId="{F418CD15-99BA-4451-92CD-83D8EC1CC902}" type="pres">
      <dgm:prSet presAssocID="{A4F653A0-883F-4CB9-A854-785634B79BF9}" presName="childText" presStyleLbl="bgAcc1" presStyleIdx="6" presStyleCnt="8" custScaleX="282918" custScaleY="124447">
        <dgm:presLayoutVars>
          <dgm:bulletEnabled val="1"/>
        </dgm:presLayoutVars>
      </dgm:prSet>
      <dgm:spPr/>
      <dgm:t>
        <a:bodyPr/>
        <a:lstStyle/>
        <a:p>
          <a:endParaRPr lang="es-ES"/>
        </a:p>
      </dgm:t>
    </dgm:pt>
    <dgm:pt modelId="{826298FB-BD11-49AE-96CA-E93A311ED1ED}" type="pres">
      <dgm:prSet presAssocID="{ED37DC4B-B808-40DB-B70E-DA5BBC4A734C}" presName="Name13" presStyleLbl="parChTrans1D2" presStyleIdx="7" presStyleCnt="8"/>
      <dgm:spPr/>
      <dgm:t>
        <a:bodyPr/>
        <a:lstStyle/>
        <a:p>
          <a:endParaRPr lang="es-ES"/>
        </a:p>
      </dgm:t>
    </dgm:pt>
    <dgm:pt modelId="{8A8D4A9A-B052-45B3-A9CA-4D6C423AE16D}" type="pres">
      <dgm:prSet presAssocID="{999BD94C-6463-4993-894D-42F0FF89CE84}" presName="childText" presStyleLbl="bgAcc1" presStyleIdx="7" presStyleCnt="8" custScaleX="282918">
        <dgm:presLayoutVars>
          <dgm:bulletEnabled val="1"/>
        </dgm:presLayoutVars>
      </dgm:prSet>
      <dgm:spPr/>
      <dgm:t>
        <a:bodyPr/>
        <a:lstStyle/>
        <a:p>
          <a:endParaRPr lang="es-ES"/>
        </a:p>
      </dgm:t>
    </dgm:pt>
  </dgm:ptLst>
  <dgm:cxnLst>
    <dgm:cxn modelId="{8718A219-573B-47D2-8C7C-B64A84AFF56C}" srcId="{62417B98-5F3D-4A11-8576-1FD488F6E523}" destId="{043EC27A-942B-49BC-9513-7A909D32783C}" srcOrd="0" destOrd="0" parTransId="{D0CE0E91-DA3F-419A-B60B-E83E8B849C4A}" sibTransId="{86103BA2-52EC-47E3-8F61-4AF4B588C0CB}"/>
    <dgm:cxn modelId="{2B4B5D83-029B-48D2-9542-9695A26006D8}" type="presOf" srcId="{A226943D-C5F6-4F55-B546-6D5265A49735}" destId="{A3162163-3B1E-4810-99C0-90384F9419AB}" srcOrd="0" destOrd="0" presId="urn:microsoft.com/office/officeart/2005/8/layout/hierarchy3"/>
    <dgm:cxn modelId="{64ECA313-96DB-4BD8-A12F-BF5C4602CB18}" type="presOf" srcId="{A4F653A0-883F-4CB9-A854-785634B79BF9}" destId="{F418CD15-99BA-4451-92CD-83D8EC1CC902}" srcOrd="0" destOrd="0" presId="urn:microsoft.com/office/officeart/2005/8/layout/hierarchy3"/>
    <dgm:cxn modelId="{09CD1BC9-3BDF-4045-A3E3-0113B746E722}" srcId="{043EC27A-942B-49BC-9513-7A909D32783C}" destId="{A226943D-C5F6-4F55-B546-6D5265A49735}" srcOrd="3" destOrd="0" parTransId="{F87C0532-AD9C-4D20-B7B0-88E4ECE7BB86}" sibTransId="{19E891C7-DF3D-40E1-84D1-AC8ADCFB7569}"/>
    <dgm:cxn modelId="{12032F25-6427-4B48-848B-146700E8DE56}" type="presOf" srcId="{32C20286-D7AD-4EA7-9C4B-C7B0D1A81BE9}" destId="{D5940E3C-3D41-41F0-A081-4FD6E30866E0}" srcOrd="0" destOrd="0" presId="urn:microsoft.com/office/officeart/2005/8/layout/hierarchy3"/>
    <dgm:cxn modelId="{56C10C3A-973D-4A40-864D-736051F7AAE5}" type="presOf" srcId="{62417B98-5F3D-4A11-8576-1FD488F6E523}" destId="{09EA7445-0EB0-4374-B5E9-DF8C6C30DAFB}" srcOrd="0" destOrd="0" presId="urn:microsoft.com/office/officeart/2005/8/layout/hierarchy3"/>
    <dgm:cxn modelId="{9E213D92-0DB2-49BD-95C1-DCC06FEF5704}" srcId="{32C20286-D7AD-4EA7-9C4B-C7B0D1A81BE9}" destId="{D2A95630-119D-4822-91FE-F1D747EE0C26}" srcOrd="1" destOrd="0" parTransId="{BEA86094-52FF-430A-8E8E-343AB2ACA39A}" sibTransId="{DB18FC13-7E32-4DBA-83D3-2F08E2891762}"/>
    <dgm:cxn modelId="{2DB1DAF3-FC3D-4B47-84A2-66E474BE8C67}" type="presOf" srcId="{043EC27A-942B-49BC-9513-7A909D32783C}" destId="{C88B44DC-CBF7-48B7-80E4-5AF876B38107}" srcOrd="0" destOrd="0" presId="urn:microsoft.com/office/officeart/2005/8/layout/hierarchy3"/>
    <dgm:cxn modelId="{D2FF0DFF-1917-471B-A66D-6B261B08B38E}" type="presOf" srcId="{32C20286-D7AD-4EA7-9C4B-C7B0D1A81BE9}" destId="{203AD72F-65FC-4A97-81E8-0808F4906970}" srcOrd="1" destOrd="0" presId="urn:microsoft.com/office/officeart/2005/8/layout/hierarchy3"/>
    <dgm:cxn modelId="{0209AF2D-35F6-4EAB-924D-03AEC64A8919}" type="presOf" srcId="{29E72002-EB54-49A9-94D2-DA9227BEC8B0}" destId="{B7AE4E71-98C9-42D6-BFF4-E37CC2B085B7}" srcOrd="0" destOrd="0" presId="urn:microsoft.com/office/officeart/2005/8/layout/hierarchy3"/>
    <dgm:cxn modelId="{0232891E-0141-4975-8F89-B0B6F841947C}" srcId="{043EC27A-942B-49BC-9513-7A909D32783C}" destId="{912C1EF0-4CCF-4343-8101-1A75FABEE84B}" srcOrd="0" destOrd="0" parTransId="{29E72002-EB54-49A9-94D2-DA9227BEC8B0}" sibTransId="{3DDF8844-1D84-4711-A0E6-BDBB3D790C1E}"/>
    <dgm:cxn modelId="{2FA7EB0D-597F-444E-B9AD-37757DA5C493}" type="presOf" srcId="{C8523107-E80F-4A03-8971-2003EECEDBCC}" destId="{FCD53CCD-7BC3-4D5C-A7C4-AF4EBA06EEE8}" srcOrd="0" destOrd="0" presId="urn:microsoft.com/office/officeart/2005/8/layout/hierarchy3"/>
    <dgm:cxn modelId="{E21818A6-B7D0-4665-AAFB-B1010002DC8B}" type="presOf" srcId="{8D97E7C2-3834-497E-A9C3-4CFC1F66C168}" destId="{267E4F7A-A202-4081-88E2-0927DB2E15F9}" srcOrd="0" destOrd="0" presId="urn:microsoft.com/office/officeart/2005/8/layout/hierarchy3"/>
    <dgm:cxn modelId="{92BD2F21-25D6-4947-B54D-AA54786FA146}" type="presOf" srcId="{0AD6B847-5D92-44D9-8069-4189666DE7A6}" destId="{FD6B9045-D198-4BCF-A6B3-E7A4E106B76C}" srcOrd="0" destOrd="0" presId="urn:microsoft.com/office/officeart/2005/8/layout/hierarchy3"/>
    <dgm:cxn modelId="{A675A66B-A1BF-42FE-A9F7-BCD5E6BD57B9}" type="presOf" srcId="{912C1EF0-4CCF-4343-8101-1A75FABEE84B}" destId="{C0DA7B89-AF3F-47DE-87AC-8F8EC77127D3}" srcOrd="0" destOrd="0" presId="urn:microsoft.com/office/officeart/2005/8/layout/hierarchy3"/>
    <dgm:cxn modelId="{C36AE581-BD9D-4C57-A20C-03D09C0639FB}" srcId="{32C20286-D7AD-4EA7-9C4B-C7B0D1A81BE9}" destId="{8D97E7C2-3834-497E-A9C3-4CFC1F66C168}" srcOrd="0" destOrd="0" parTransId="{DC589270-5BE8-47AF-8531-C77707D593E2}" sibTransId="{F777DBFF-51B8-44B6-9FA4-761BDB562BB9}"/>
    <dgm:cxn modelId="{5D6EF664-F39A-422E-9FD3-9444FC3FB586}" srcId="{32C20286-D7AD-4EA7-9C4B-C7B0D1A81BE9}" destId="{A4F653A0-883F-4CB9-A854-785634B79BF9}" srcOrd="2" destOrd="0" parTransId="{E3FDF90A-CA00-4836-A91F-B893785AB2B4}" sibTransId="{97E2836C-BC58-4055-A7FF-D6AF6E426D01}"/>
    <dgm:cxn modelId="{3130868B-90DC-4722-8D38-766E9BD7EB87}" srcId="{043EC27A-942B-49BC-9513-7A909D32783C}" destId="{0AD6B847-5D92-44D9-8069-4189666DE7A6}" srcOrd="2" destOrd="0" parTransId="{751601CA-6E2C-455B-8D82-5991DC5A659D}" sibTransId="{078B7F4D-A097-47B3-AACE-79C17F7FE177}"/>
    <dgm:cxn modelId="{B94FF7A2-1504-4A0E-86A6-FEE2505F836F}" type="presOf" srcId="{ED37DC4B-B808-40DB-B70E-DA5BBC4A734C}" destId="{826298FB-BD11-49AE-96CA-E93A311ED1ED}" srcOrd="0" destOrd="0" presId="urn:microsoft.com/office/officeart/2005/8/layout/hierarchy3"/>
    <dgm:cxn modelId="{4A27B9F5-73B6-4939-AE30-3E230701EA05}" type="presOf" srcId="{D2A95630-119D-4822-91FE-F1D747EE0C26}" destId="{9CE557D4-11C2-487C-8B49-1C42692AA5E2}" srcOrd="0" destOrd="0" presId="urn:microsoft.com/office/officeart/2005/8/layout/hierarchy3"/>
    <dgm:cxn modelId="{5FF6A4EA-8D86-4167-B1F3-087CB40BECDF}" srcId="{32C20286-D7AD-4EA7-9C4B-C7B0D1A81BE9}" destId="{999BD94C-6463-4993-894D-42F0FF89CE84}" srcOrd="3" destOrd="0" parTransId="{ED37DC4B-B808-40DB-B70E-DA5BBC4A734C}" sibTransId="{942BA875-C38D-4676-821F-42181C9CAB4B}"/>
    <dgm:cxn modelId="{40481554-12AA-48E3-B08B-33816BB8AAA1}" type="presOf" srcId="{043EC27A-942B-49BC-9513-7A909D32783C}" destId="{8924B0FD-C174-4707-905A-59C69F0A3577}" srcOrd="1" destOrd="0" presId="urn:microsoft.com/office/officeart/2005/8/layout/hierarchy3"/>
    <dgm:cxn modelId="{FCCF1125-AF31-4C0D-9627-CDA4CD6722AE}" type="presOf" srcId="{DC589270-5BE8-47AF-8531-C77707D593E2}" destId="{BE0ED95F-E71D-4868-8132-A8AF078F1FB1}" srcOrd="0" destOrd="0" presId="urn:microsoft.com/office/officeart/2005/8/layout/hierarchy3"/>
    <dgm:cxn modelId="{EAB5DD57-052B-4CAD-B666-C3C642FE792E}" type="presOf" srcId="{F87C0532-AD9C-4D20-B7B0-88E4ECE7BB86}" destId="{5DC866CA-E07A-4DC3-92E5-50167BE52D11}" srcOrd="0" destOrd="0" presId="urn:microsoft.com/office/officeart/2005/8/layout/hierarchy3"/>
    <dgm:cxn modelId="{B96234B9-B99A-4F35-BC7D-CA3409296E47}" srcId="{62417B98-5F3D-4A11-8576-1FD488F6E523}" destId="{32C20286-D7AD-4EA7-9C4B-C7B0D1A81BE9}" srcOrd="1" destOrd="0" parTransId="{21D61F66-3AE9-40E1-AC81-DE251DDF2473}" sibTransId="{6E363047-54AD-435A-89E5-534CD521325B}"/>
    <dgm:cxn modelId="{CB8DFFB0-80F9-43CD-AC28-22A4BF2C2BF5}" type="presOf" srcId="{999BD94C-6463-4993-894D-42F0FF89CE84}" destId="{8A8D4A9A-B052-45B3-A9CA-4D6C423AE16D}" srcOrd="0" destOrd="0" presId="urn:microsoft.com/office/officeart/2005/8/layout/hierarchy3"/>
    <dgm:cxn modelId="{099CD5BF-8E17-42E2-83F1-4D10A89B5963}" type="presOf" srcId="{0B3770F9-7957-4A48-94C8-ED9E959A77C8}" destId="{C90A0B35-1F9D-40E9-9F62-6A591CFBD16A}" srcOrd="0" destOrd="0" presId="urn:microsoft.com/office/officeart/2005/8/layout/hierarchy3"/>
    <dgm:cxn modelId="{2B16C7FA-B3D6-4586-8186-9A3664F275B2}" type="presOf" srcId="{E3FDF90A-CA00-4836-A91F-B893785AB2B4}" destId="{95CEDDDA-D862-41B1-B866-69602E76D603}" srcOrd="0" destOrd="0" presId="urn:microsoft.com/office/officeart/2005/8/layout/hierarchy3"/>
    <dgm:cxn modelId="{AE25F4EE-8BA2-4443-B3DB-F6F68153A427}" type="presOf" srcId="{751601CA-6E2C-455B-8D82-5991DC5A659D}" destId="{CCE45AF7-7EE3-4E66-89D1-49BA54639633}" srcOrd="0" destOrd="0" presId="urn:microsoft.com/office/officeart/2005/8/layout/hierarchy3"/>
    <dgm:cxn modelId="{433524EC-20FE-4E4E-83F6-A078EACB2D54}" srcId="{043EC27A-942B-49BC-9513-7A909D32783C}" destId="{C8523107-E80F-4A03-8971-2003EECEDBCC}" srcOrd="1" destOrd="0" parTransId="{0B3770F9-7957-4A48-94C8-ED9E959A77C8}" sibTransId="{3A832F38-1CD8-4BA2-A563-0FC6B4CC0AC7}"/>
    <dgm:cxn modelId="{6B3BAB5F-A5AA-4CEF-B515-1EF4039B6790}" type="presOf" srcId="{BEA86094-52FF-430A-8E8E-343AB2ACA39A}" destId="{DE63A1B5-A35D-44F8-BA11-02D3FA067703}" srcOrd="0" destOrd="0" presId="urn:microsoft.com/office/officeart/2005/8/layout/hierarchy3"/>
    <dgm:cxn modelId="{3F053FE9-2359-43AA-8C4B-A4F8EB3A76D3}" type="presParOf" srcId="{09EA7445-0EB0-4374-B5E9-DF8C6C30DAFB}" destId="{D96AA836-7E10-43B2-90C5-B5CC8A0C5C69}" srcOrd="0" destOrd="0" presId="urn:microsoft.com/office/officeart/2005/8/layout/hierarchy3"/>
    <dgm:cxn modelId="{9C55D46F-6DC6-4782-84F4-4A7AABDE0E7C}" type="presParOf" srcId="{D96AA836-7E10-43B2-90C5-B5CC8A0C5C69}" destId="{AFF9E009-7DB3-49E7-9F86-439C84091672}" srcOrd="0" destOrd="0" presId="urn:microsoft.com/office/officeart/2005/8/layout/hierarchy3"/>
    <dgm:cxn modelId="{54A6066C-38AC-4E6C-AD0E-66334C8D31A1}" type="presParOf" srcId="{AFF9E009-7DB3-49E7-9F86-439C84091672}" destId="{C88B44DC-CBF7-48B7-80E4-5AF876B38107}" srcOrd="0" destOrd="0" presId="urn:microsoft.com/office/officeart/2005/8/layout/hierarchy3"/>
    <dgm:cxn modelId="{46DEAD70-113F-421A-9CE1-9B2D484CFE91}" type="presParOf" srcId="{AFF9E009-7DB3-49E7-9F86-439C84091672}" destId="{8924B0FD-C174-4707-905A-59C69F0A3577}" srcOrd="1" destOrd="0" presId="urn:microsoft.com/office/officeart/2005/8/layout/hierarchy3"/>
    <dgm:cxn modelId="{2542F8EB-3F6A-4FF4-9D07-7CD0A127673D}" type="presParOf" srcId="{D96AA836-7E10-43B2-90C5-B5CC8A0C5C69}" destId="{DF49916B-B6AA-4594-AF91-D3348EC194EA}" srcOrd="1" destOrd="0" presId="urn:microsoft.com/office/officeart/2005/8/layout/hierarchy3"/>
    <dgm:cxn modelId="{F41BD73E-01E1-4A1D-BB23-15A7035C29D4}" type="presParOf" srcId="{DF49916B-B6AA-4594-AF91-D3348EC194EA}" destId="{B7AE4E71-98C9-42D6-BFF4-E37CC2B085B7}" srcOrd="0" destOrd="0" presId="urn:microsoft.com/office/officeart/2005/8/layout/hierarchy3"/>
    <dgm:cxn modelId="{1ACB9779-BB07-4F57-B870-685875B74EE5}" type="presParOf" srcId="{DF49916B-B6AA-4594-AF91-D3348EC194EA}" destId="{C0DA7B89-AF3F-47DE-87AC-8F8EC77127D3}" srcOrd="1" destOrd="0" presId="urn:microsoft.com/office/officeart/2005/8/layout/hierarchy3"/>
    <dgm:cxn modelId="{8441377A-0C4D-4B75-93F8-DA561BC517B4}" type="presParOf" srcId="{DF49916B-B6AA-4594-AF91-D3348EC194EA}" destId="{C90A0B35-1F9D-40E9-9F62-6A591CFBD16A}" srcOrd="2" destOrd="0" presId="urn:microsoft.com/office/officeart/2005/8/layout/hierarchy3"/>
    <dgm:cxn modelId="{8FA26A3C-0D3E-4519-88E7-750C282C11F2}" type="presParOf" srcId="{DF49916B-B6AA-4594-AF91-D3348EC194EA}" destId="{FCD53CCD-7BC3-4D5C-A7C4-AF4EBA06EEE8}" srcOrd="3" destOrd="0" presId="urn:microsoft.com/office/officeart/2005/8/layout/hierarchy3"/>
    <dgm:cxn modelId="{31718316-E6FD-4078-A933-1F4A7CB04C46}" type="presParOf" srcId="{DF49916B-B6AA-4594-AF91-D3348EC194EA}" destId="{CCE45AF7-7EE3-4E66-89D1-49BA54639633}" srcOrd="4" destOrd="0" presId="urn:microsoft.com/office/officeart/2005/8/layout/hierarchy3"/>
    <dgm:cxn modelId="{6D0BC107-A9B8-4E24-9080-B837F7F25DB5}" type="presParOf" srcId="{DF49916B-B6AA-4594-AF91-D3348EC194EA}" destId="{FD6B9045-D198-4BCF-A6B3-E7A4E106B76C}" srcOrd="5" destOrd="0" presId="urn:microsoft.com/office/officeart/2005/8/layout/hierarchy3"/>
    <dgm:cxn modelId="{7F2E8A22-02E5-4325-8D18-F5FE5227F6EF}" type="presParOf" srcId="{DF49916B-B6AA-4594-AF91-D3348EC194EA}" destId="{5DC866CA-E07A-4DC3-92E5-50167BE52D11}" srcOrd="6" destOrd="0" presId="urn:microsoft.com/office/officeart/2005/8/layout/hierarchy3"/>
    <dgm:cxn modelId="{82B8A725-6E54-44D8-9232-4797190685F7}" type="presParOf" srcId="{DF49916B-B6AA-4594-AF91-D3348EC194EA}" destId="{A3162163-3B1E-4810-99C0-90384F9419AB}" srcOrd="7" destOrd="0" presId="urn:microsoft.com/office/officeart/2005/8/layout/hierarchy3"/>
    <dgm:cxn modelId="{76ABEB7A-783F-415E-BA01-2AD46EFCA8C3}" type="presParOf" srcId="{09EA7445-0EB0-4374-B5E9-DF8C6C30DAFB}" destId="{97925CDE-B072-44EB-8C96-886A8FB4F810}" srcOrd="1" destOrd="0" presId="urn:microsoft.com/office/officeart/2005/8/layout/hierarchy3"/>
    <dgm:cxn modelId="{DC731C10-3023-433F-9A9C-6E0BD37A37EC}" type="presParOf" srcId="{97925CDE-B072-44EB-8C96-886A8FB4F810}" destId="{B92D3346-5981-4F45-A196-2D427D15B85E}" srcOrd="0" destOrd="0" presId="urn:microsoft.com/office/officeart/2005/8/layout/hierarchy3"/>
    <dgm:cxn modelId="{E147253D-3828-4B9B-A8CB-416FDB6F8197}" type="presParOf" srcId="{B92D3346-5981-4F45-A196-2D427D15B85E}" destId="{D5940E3C-3D41-41F0-A081-4FD6E30866E0}" srcOrd="0" destOrd="0" presId="urn:microsoft.com/office/officeart/2005/8/layout/hierarchy3"/>
    <dgm:cxn modelId="{273FAFAA-00A2-4291-B940-AA3A4D46A524}" type="presParOf" srcId="{B92D3346-5981-4F45-A196-2D427D15B85E}" destId="{203AD72F-65FC-4A97-81E8-0808F4906970}" srcOrd="1" destOrd="0" presId="urn:microsoft.com/office/officeart/2005/8/layout/hierarchy3"/>
    <dgm:cxn modelId="{CE15C14C-78DF-4208-9C8F-81534F369F77}" type="presParOf" srcId="{97925CDE-B072-44EB-8C96-886A8FB4F810}" destId="{D8DCFAA3-74FA-40FB-8698-66217FB86E07}" srcOrd="1" destOrd="0" presId="urn:microsoft.com/office/officeart/2005/8/layout/hierarchy3"/>
    <dgm:cxn modelId="{1F1D16C1-2CC4-4797-B7D0-586229ADAD91}" type="presParOf" srcId="{D8DCFAA3-74FA-40FB-8698-66217FB86E07}" destId="{BE0ED95F-E71D-4868-8132-A8AF078F1FB1}" srcOrd="0" destOrd="0" presId="urn:microsoft.com/office/officeart/2005/8/layout/hierarchy3"/>
    <dgm:cxn modelId="{0FA29EE0-2694-4513-BFED-447E848E4436}" type="presParOf" srcId="{D8DCFAA3-74FA-40FB-8698-66217FB86E07}" destId="{267E4F7A-A202-4081-88E2-0927DB2E15F9}" srcOrd="1" destOrd="0" presId="urn:microsoft.com/office/officeart/2005/8/layout/hierarchy3"/>
    <dgm:cxn modelId="{90AFDA12-58FF-4BA6-9FAC-6128CD90AE78}" type="presParOf" srcId="{D8DCFAA3-74FA-40FB-8698-66217FB86E07}" destId="{DE63A1B5-A35D-44F8-BA11-02D3FA067703}" srcOrd="2" destOrd="0" presId="urn:microsoft.com/office/officeart/2005/8/layout/hierarchy3"/>
    <dgm:cxn modelId="{1AE0F511-B27A-42B6-8BD0-2693F49CFAB6}" type="presParOf" srcId="{D8DCFAA3-74FA-40FB-8698-66217FB86E07}" destId="{9CE557D4-11C2-487C-8B49-1C42692AA5E2}" srcOrd="3" destOrd="0" presId="urn:microsoft.com/office/officeart/2005/8/layout/hierarchy3"/>
    <dgm:cxn modelId="{AAB0F7FA-CE3C-4769-AFD9-A0DD61D37B2A}" type="presParOf" srcId="{D8DCFAA3-74FA-40FB-8698-66217FB86E07}" destId="{95CEDDDA-D862-41B1-B866-69602E76D603}" srcOrd="4" destOrd="0" presId="urn:microsoft.com/office/officeart/2005/8/layout/hierarchy3"/>
    <dgm:cxn modelId="{FA35D9B1-5EB0-4D33-88A4-FF459BCA7398}" type="presParOf" srcId="{D8DCFAA3-74FA-40FB-8698-66217FB86E07}" destId="{F418CD15-99BA-4451-92CD-83D8EC1CC902}" srcOrd="5" destOrd="0" presId="urn:microsoft.com/office/officeart/2005/8/layout/hierarchy3"/>
    <dgm:cxn modelId="{0C6200FB-D3D8-4455-8EBE-A4494DE5DF16}" type="presParOf" srcId="{D8DCFAA3-74FA-40FB-8698-66217FB86E07}" destId="{826298FB-BD11-49AE-96CA-E93A311ED1ED}" srcOrd="6" destOrd="0" presId="urn:microsoft.com/office/officeart/2005/8/layout/hierarchy3"/>
    <dgm:cxn modelId="{65B45CC2-FAE2-4747-A1D5-25A55E47B250}" type="presParOf" srcId="{D8DCFAA3-74FA-40FB-8698-66217FB86E07}" destId="{8A8D4A9A-B052-45B3-A9CA-4D6C423AE16D}" srcOrd="7" destOrd="0" presId="urn:microsoft.com/office/officeart/2005/8/layout/hierarchy3"/>
  </dgm:cxnLst>
  <dgm:bg>
    <a:solidFill>
      <a:schemeClr val="accent5">
        <a:lumMod val="60000"/>
        <a:lumOff val="40000"/>
      </a:schemeClr>
    </a:solidFill>
  </dgm:bg>
  <dgm:whole/>
</dgm:dataModel>
</file>

<file path=ppt/diagrams/data15.xml><?xml version="1.0" encoding="utf-8"?>
<dgm:dataModel xmlns:dgm="http://schemas.openxmlformats.org/drawingml/2006/diagram" xmlns:a="http://schemas.openxmlformats.org/drawingml/2006/main">
  <dgm:ptLst>
    <dgm:pt modelId="{2316A8C6-DCFD-452C-9B3B-9E5D8CFA29C3}"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s-ES"/>
        </a:p>
      </dgm:t>
    </dgm:pt>
    <dgm:pt modelId="{DB8553F2-DEC6-49F8-AD92-700C4FF987E5}">
      <dgm:prSet phldrT="[Texto]"/>
      <dgm:spPr/>
      <dgm:t>
        <a:bodyPr/>
        <a:lstStyle/>
        <a:p>
          <a:pPr algn="l"/>
          <a:r>
            <a:rPr lang="es-ES" dirty="0" smtClean="0"/>
            <a:t>EL TIEMPO</a:t>
          </a:r>
          <a:endParaRPr lang="es-ES" dirty="0"/>
        </a:p>
      </dgm:t>
    </dgm:pt>
    <dgm:pt modelId="{C4A32642-1384-41E5-8060-DA6ADD8BA2DD}" type="parTrans" cxnId="{11EFA961-F5AD-4B91-9349-4BBCA6916953}">
      <dgm:prSet/>
      <dgm:spPr/>
      <dgm:t>
        <a:bodyPr/>
        <a:lstStyle/>
        <a:p>
          <a:endParaRPr lang="es-ES"/>
        </a:p>
      </dgm:t>
    </dgm:pt>
    <dgm:pt modelId="{F948D35A-EC9A-4CDC-85AF-43732860576A}" type="sibTrans" cxnId="{11EFA961-F5AD-4B91-9349-4BBCA6916953}">
      <dgm:prSet/>
      <dgm:spPr/>
      <dgm:t>
        <a:bodyPr/>
        <a:lstStyle/>
        <a:p>
          <a:endParaRPr lang="es-ES"/>
        </a:p>
      </dgm:t>
    </dgm:pt>
    <dgm:pt modelId="{8EEC17AC-8DB4-449D-9817-AA5A5FBCBBF3}">
      <dgm:prSet phldrT="[Texto]">
        <dgm:style>
          <a:lnRef idx="2">
            <a:schemeClr val="accent2"/>
          </a:lnRef>
          <a:fillRef idx="1">
            <a:schemeClr val="lt1"/>
          </a:fillRef>
          <a:effectRef idx="0">
            <a:schemeClr val="accent2"/>
          </a:effectRef>
          <a:fontRef idx="minor">
            <a:schemeClr val="dk1"/>
          </a:fontRef>
        </dgm:style>
      </dgm:prSet>
      <dgm:spPr/>
      <dgm:t>
        <a:bodyPr/>
        <a:lstStyle/>
        <a:p>
          <a:r>
            <a:rPr lang="es-ES" dirty="0" smtClean="0"/>
            <a:t>Las soluciones se requieren con extrema urgencia, por la amenaza de la competencia. La solución no es tal si llega demasiado tarde.</a:t>
          </a:r>
          <a:endParaRPr lang="es-ES" dirty="0"/>
        </a:p>
      </dgm:t>
    </dgm:pt>
    <dgm:pt modelId="{4B292FC2-CE1A-42D6-91D9-C8D357D9AC85}" type="parTrans" cxnId="{1805F30B-A884-43EE-BC32-EA85BBF9FF17}">
      <dgm:prSet/>
      <dgm:spPr/>
      <dgm:t>
        <a:bodyPr/>
        <a:lstStyle/>
        <a:p>
          <a:endParaRPr lang="es-ES"/>
        </a:p>
      </dgm:t>
    </dgm:pt>
    <dgm:pt modelId="{B441E1ED-2976-4723-A0DE-18D1E1DCAF1E}" type="sibTrans" cxnId="{1805F30B-A884-43EE-BC32-EA85BBF9FF17}">
      <dgm:prSet/>
      <dgm:spPr/>
      <dgm:t>
        <a:bodyPr/>
        <a:lstStyle/>
        <a:p>
          <a:endParaRPr lang="es-ES"/>
        </a:p>
      </dgm:t>
    </dgm:pt>
    <dgm:pt modelId="{35D15BA7-3A9D-4046-83B3-CD6E5C0E4573}">
      <dgm:prSet phldrT="[Texto]">
        <dgm:style>
          <a:lnRef idx="1">
            <a:schemeClr val="accent3"/>
          </a:lnRef>
          <a:fillRef idx="2">
            <a:schemeClr val="accent3"/>
          </a:fillRef>
          <a:effectRef idx="1">
            <a:schemeClr val="accent3"/>
          </a:effectRef>
          <a:fontRef idx="minor">
            <a:schemeClr val="dk1"/>
          </a:fontRef>
        </dgm:style>
      </dgm:prSet>
      <dgm:spPr/>
      <dgm:t>
        <a:bodyPr/>
        <a:lstStyle/>
        <a:p>
          <a:r>
            <a:rPr lang="es-ES" dirty="0" smtClean="0"/>
            <a:t>A mayor costo , menor eficiencia de la solución; acciones muy costosas reducen rentabilidad y competitividad. En la inv. tecnológico es primordial determinar anticipadamente y con precisión el capital requerido.</a:t>
          </a:r>
          <a:endParaRPr lang="es-ES" dirty="0"/>
        </a:p>
      </dgm:t>
    </dgm:pt>
    <dgm:pt modelId="{7858E894-4E38-4E1C-89E5-98B137EEA913}" type="parTrans" cxnId="{4440C783-9E50-4927-9578-1858165DBCDB}">
      <dgm:prSet/>
      <dgm:spPr/>
      <dgm:t>
        <a:bodyPr/>
        <a:lstStyle/>
        <a:p>
          <a:endParaRPr lang="es-ES"/>
        </a:p>
      </dgm:t>
    </dgm:pt>
    <dgm:pt modelId="{2102FA2D-5FA9-49EC-93FB-7518E7580DE1}" type="sibTrans" cxnId="{4440C783-9E50-4927-9578-1858165DBCDB}">
      <dgm:prSet/>
      <dgm:spPr/>
      <dgm:t>
        <a:bodyPr/>
        <a:lstStyle/>
        <a:p>
          <a:endParaRPr lang="es-ES"/>
        </a:p>
      </dgm:t>
    </dgm:pt>
    <dgm:pt modelId="{59232598-460C-4C09-82C1-B415C2235628}">
      <dgm:prSet phldrT="[Texto]"/>
      <dgm:spPr/>
      <dgm:t>
        <a:bodyPr/>
        <a:lstStyle/>
        <a:p>
          <a:pPr algn="l"/>
          <a:r>
            <a:rPr lang="es-ES" dirty="0" smtClean="0"/>
            <a:t>EL ACCESO A LA INFORMACIÓN</a:t>
          </a:r>
          <a:endParaRPr lang="es-ES" dirty="0"/>
        </a:p>
      </dgm:t>
    </dgm:pt>
    <dgm:pt modelId="{F4DCAAA3-B88D-4358-9AA0-F0F1B084717F}" type="parTrans" cxnId="{4FEB1CE3-40AE-4F98-BF05-74C5AAD74B75}">
      <dgm:prSet/>
      <dgm:spPr/>
      <dgm:t>
        <a:bodyPr/>
        <a:lstStyle/>
        <a:p>
          <a:endParaRPr lang="es-ES"/>
        </a:p>
      </dgm:t>
    </dgm:pt>
    <dgm:pt modelId="{14B130A8-A92C-41BB-839B-D256730C1A84}" type="sibTrans" cxnId="{4FEB1CE3-40AE-4F98-BF05-74C5AAD74B75}">
      <dgm:prSet/>
      <dgm:spPr/>
      <dgm:t>
        <a:bodyPr/>
        <a:lstStyle/>
        <a:p>
          <a:endParaRPr lang="es-ES"/>
        </a:p>
      </dgm:t>
    </dgm:pt>
    <dgm:pt modelId="{7E72A3DB-78BD-4144-AFE2-1FDBCC8CEE1B}">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S" sz="900" dirty="0" smtClean="0"/>
            <a:t>No percatarse del constante cambio, creer que la realidad es estática y que todo habrá de esperar el tiempo que sea preciso es un error. Esto obliga a no esperar la solución final, sino, optar por  soluciones parciales, no para para salvar momentáneamente la situación, si no para contribuir gradualmente a la solución.</a:t>
          </a:r>
          <a:endParaRPr lang="es-ES" sz="900" dirty="0"/>
        </a:p>
      </dgm:t>
    </dgm:pt>
    <dgm:pt modelId="{D24B93A4-7E03-4CF5-AC1C-4209E12D1AAB}" type="parTrans" cxnId="{60C8BA8D-27BA-4200-BB17-7291262E6ADB}">
      <dgm:prSet/>
      <dgm:spPr/>
      <dgm:t>
        <a:bodyPr/>
        <a:lstStyle/>
        <a:p>
          <a:endParaRPr lang="es-ES"/>
        </a:p>
      </dgm:t>
    </dgm:pt>
    <dgm:pt modelId="{8CE87BCF-F3AB-4280-8FA6-95BDD344F4D6}" type="sibTrans" cxnId="{60C8BA8D-27BA-4200-BB17-7291262E6ADB}">
      <dgm:prSet/>
      <dgm:spPr/>
      <dgm:t>
        <a:bodyPr/>
        <a:lstStyle/>
        <a:p>
          <a:endParaRPr lang="es-ES"/>
        </a:p>
      </dgm:t>
    </dgm:pt>
    <dgm:pt modelId="{1236F6FB-693C-43AE-9764-BCE7D7DFA30A}">
      <dgm:prSet phldrT="[Texto]"/>
      <dgm:spPr/>
      <dgm:t>
        <a:bodyPr/>
        <a:lstStyle/>
        <a:p>
          <a:pPr algn="l"/>
          <a:r>
            <a:rPr lang="es-ES" dirty="0" smtClean="0"/>
            <a:t>EL CLIENTE</a:t>
          </a:r>
          <a:endParaRPr lang="es-ES" dirty="0"/>
        </a:p>
      </dgm:t>
    </dgm:pt>
    <dgm:pt modelId="{42694B80-C574-40C0-938C-EF8CF4461CCA}" type="parTrans" cxnId="{755EF25C-74ED-4CBD-B052-BBE021CB653C}">
      <dgm:prSet/>
      <dgm:spPr/>
      <dgm:t>
        <a:bodyPr/>
        <a:lstStyle/>
        <a:p>
          <a:endParaRPr lang="es-ES"/>
        </a:p>
      </dgm:t>
    </dgm:pt>
    <dgm:pt modelId="{63D51A52-3B98-4690-99DB-69D2DCB5861D}" type="sibTrans" cxnId="{755EF25C-74ED-4CBD-B052-BBE021CB653C}">
      <dgm:prSet/>
      <dgm:spPr/>
      <dgm:t>
        <a:bodyPr/>
        <a:lstStyle/>
        <a:p>
          <a:endParaRPr lang="es-ES"/>
        </a:p>
      </dgm:t>
    </dgm:pt>
    <dgm:pt modelId="{CBE1729E-556C-428C-8F07-E3EB0434BBE9}">
      <dgm:prSet phldrT="[Texto]"/>
      <dgm:spPr/>
      <dgm:t>
        <a:bodyPr/>
        <a:lstStyle/>
        <a:p>
          <a:pPr algn="l"/>
          <a:r>
            <a:rPr lang="es-ES" dirty="0" smtClean="0"/>
            <a:t>EL RIESGO</a:t>
          </a:r>
          <a:endParaRPr lang="es-ES" dirty="0"/>
        </a:p>
      </dgm:t>
    </dgm:pt>
    <dgm:pt modelId="{EC1FD5CE-267E-4029-B9D5-99EB2A1963D6}" type="parTrans" cxnId="{4BF3BEB7-751E-4DE8-BF10-C28ABDF7495E}">
      <dgm:prSet/>
      <dgm:spPr/>
      <dgm:t>
        <a:bodyPr/>
        <a:lstStyle/>
        <a:p>
          <a:endParaRPr lang="es-ES"/>
        </a:p>
      </dgm:t>
    </dgm:pt>
    <dgm:pt modelId="{66E653D1-0021-4B17-9DA1-2EB78E9F9359}" type="sibTrans" cxnId="{4BF3BEB7-751E-4DE8-BF10-C28ABDF7495E}">
      <dgm:prSet/>
      <dgm:spPr/>
      <dgm:t>
        <a:bodyPr/>
        <a:lstStyle/>
        <a:p>
          <a:endParaRPr lang="es-ES"/>
        </a:p>
      </dgm:t>
    </dgm:pt>
    <dgm:pt modelId="{CA599EC1-7FA4-4090-A5F1-0572D6B76033}">
      <dgm:prSet phldrT="[Texto]"/>
      <dgm:spPr/>
      <dgm:t>
        <a:bodyPr/>
        <a:lstStyle/>
        <a:p>
          <a:pPr algn="l"/>
          <a:r>
            <a:rPr lang="es-ES" dirty="0" smtClean="0"/>
            <a:t>LA CALIDAD</a:t>
          </a:r>
          <a:endParaRPr lang="es-ES" dirty="0"/>
        </a:p>
      </dgm:t>
    </dgm:pt>
    <dgm:pt modelId="{85850361-9923-438D-B38B-4D82A218741A}" type="parTrans" cxnId="{6467524C-D141-437B-B5F3-4CEF6D058514}">
      <dgm:prSet/>
      <dgm:spPr/>
      <dgm:t>
        <a:bodyPr/>
        <a:lstStyle/>
        <a:p>
          <a:endParaRPr lang="es-ES"/>
        </a:p>
      </dgm:t>
    </dgm:pt>
    <dgm:pt modelId="{1F7A6041-6C5C-4CEA-B4CF-9A3EC900FB77}" type="sibTrans" cxnId="{6467524C-D141-437B-B5F3-4CEF6D058514}">
      <dgm:prSet/>
      <dgm:spPr/>
      <dgm:t>
        <a:bodyPr/>
        <a:lstStyle/>
        <a:p>
          <a:endParaRPr lang="es-ES"/>
        </a:p>
      </dgm:t>
    </dgm:pt>
    <dgm:pt modelId="{6A825B31-22BF-4EBC-ACCE-BC8AE4C3B9BD}">
      <dgm:prSet phldrT="[Texto]"/>
      <dgm:spPr/>
      <dgm:t>
        <a:bodyPr/>
        <a:lstStyle/>
        <a:p>
          <a:pPr algn="l"/>
          <a:r>
            <a:rPr lang="es-ES" dirty="0" smtClean="0"/>
            <a:t>EL CAMBIO</a:t>
          </a:r>
          <a:endParaRPr lang="es-ES" dirty="0"/>
        </a:p>
      </dgm:t>
    </dgm:pt>
    <dgm:pt modelId="{824751F7-0E4A-4E22-B302-0F68B5A4011F}" type="parTrans" cxnId="{93BB3B71-719E-4D78-B34C-315F4B0398D8}">
      <dgm:prSet/>
      <dgm:spPr/>
      <dgm:t>
        <a:bodyPr/>
        <a:lstStyle/>
        <a:p>
          <a:endParaRPr lang="es-ES"/>
        </a:p>
      </dgm:t>
    </dgm:pt>
    <dgm:pt modelId="{5FBEA9FD-80CF-42F1-8666-6F133624BF86}" type="sibTrans" cxnId="{93BB3B71-719E-4D78-B34C-315F4B0398D8}">
      <dgm:prSet/>
      <dgm:spPr/>
      <dgm:t>
        <a:bodyPr/>
        <a:lstStyle/>
        <a:p>
          <a:endParaRPr lang="es-ES"/>
        </a:p>
      </dgm:t>
    </dgm:pt>
    <dgm:pt modelId="{6F920EE0-F946-4B9C-8AB0-7E9A8EBBC16D}">
      <dgm:prSet phldrT="[Texto]"/>
      <dgm:spPr/>
      <dgm:t>
        <a:bodyPr/>
        <a:lstStyle/>
        <a:p>
          <a:pPr algn="l"/>
          <a:r>
            <a:rPr lang="es-ES" dirty="0" smtClean="0"/>
            <a:t>EL COSTO</a:t>
          </a:r>
          <a:endParaRPr lang="es-ES" dirty="0"/>
        </a:p>
      </dgm:t>
    </dgm:pt>
    <dgm:pt modelId="{C83F1089-036E-4D26-A6F0-BF1B94104B36}" type="sibTrans" cxnId="{67493DBA-46F1-4F2F-B589-08C421165688}">
      <dgm:prSet/>
      <dgm:spPr/>
      <dgm:t>
        <a:bodyPr/>
        <a:lstStyle/>
        <a:p>
          <a:endParaRPr lang="es-ES"/>
        </a:p>
      </dgm:t>
    </dgm:pt>
    <dgm:pt modelId="{EBD0FBEE-CCFE-4FAB-B83E-59674A4AF0B9}" type="parTrans" cxnId="{67493DBA-46F1-4F2F-B589-08C421165688}">
      <dgm:prSet/>
      <dgm:spPr/>
      <dgm:t>
        <a:bodyPr/>
        <a:lstStyle/>
        <a:p>
          <a:endParaRPr lang="es-ES"/>
        </a:p>
      </dgm:t>
    </dgm:pt>
    <dgm:pt modelId="{473E5261-34B4-482F-9E36-3EBE8A0B94F6}" type="pres">
      <dgm:prSet presAssocID="{2316A8C6-DCFD-452C-9B3B-9E5D8CFA29C3}" presName="Name0" presStyleCnt="0">
        <dgm:presLayoutVars>
          <dgm:dir/>
          <dgm:animLvl val="lvl"/>
          <dgm:resizeHandles val="exact"/>
        </dgm:presLayoutVars>
      </dgm:prSet>
      <dgm:spPr/>
      <dgm:t>
        <a:bodyPr/>
        <a:lstStyle/>
        <a:p>
          <a:endParaRPr lang="es-ES"/>
        </a:p>
      </dgm:t>
    </dgm:pt>
    <dgm:pt modelId="{9D94B3E2-89F1-4194-B6C7-0A21B02CCE3E}" type="pres">
      <dgm:prSet presAssocID="{DB8553F2-DEC6-49F8-AD92-700C4FF987E5}" presName="linNode" presStyleCnt="0"/>
      <dgm:spPr/>
    </dgm:pt>
    <dgm:pt modelId="{48A8DC45-F535-4092-983B-8B746FE986F1}" type="pres">
      <dgm:prSet presAssocID="{DB8553F2-DEC6-49F8-AD92-700C4FF987E5}" presName="parentText" presStyleLbl="node1" presStyleIdx="0" presStyleCnt="7" custScaleX="70940">
        <dgm:presLayoutVars>
          <dgm:chMax val="1"/>
          <dgm:bulletEnabled val="1"/>
        </dgm:presLayoutVars>
      </dgm:prSet>
      <dgm:spPr/>
      <dgm:t>
        <a:bodyPr/>
        <a:lstStyle/>
        <a:p>
          <a:endParaRPr lang="es-ES"/>
        </a:p>
      </dgm:t>
    </dgm:pt>
    <dgm:pt modelId="{EA8E1F7B-A81C-4555-8A94-8A96B9421F09}" type="pres">
      <dgm:prSet presAssocID="{DB8553F2-DEC6-49F8-AD92-700C4FF987E5}" presName="descendantText" presStyleLbl="alignAccFollowNode1" presStyleIdx="0" presStyleCnt="3" custScaleX="113675">
        <dgm:presLayoutVars>
          <dgm:bulletEnabled val="1"/>
        </dgm:presLayoutVars>
      </dgm:prSet>
      <dgm:spPr/>
      <dgm:t>
        <a:bodyPr/>
        <a:lstStyle/>
        <a:p>
          <a:endParaRPr lang="es-ES"/>
        </a:p>
      </dgm:t>
    </dgm:pt>
    <dgm:pt modelId="{91D5909E-62A2-4361-A899-64E3070C3B9E}" type="pres">
      <dgm:prSet presAssocID="{F948D35A-EC9A-4CDC-85AF-43732860576A}" presName="sp" presStyleCnt="0"/>
      <dgm:spPr/>
    </dgm:pt>
    <dgm:pt modelId="{0F2F9BD8-32A3-4441-A820-9DF4202B10B3}" type="pres">
      <dgm:prSet presAssocID="{6F920EE0-F946-4B9C-8AB0-7E9A8EBBC16D}" presName="linNode" presStyleCnt="0"/>
      <dgm:spPr/>
    </dgm:pt>
    <dgm:pt modelId="{DAB4B815-29AA-4706-B073-1C9825DB3454}" type="pres">
      <dgm:prSet presAssocID="{6F920EE0-F946-4B9C-8AB0-7E9A8EBBC16D}" presName="parentText" presStyleLbl="node1" presStyleIdx="1" presStyleCnt="7" custScaleX="70940" custLinFactNeighborY="-5427">
        <dgm:presLayoutVars>
          <dgm:chMax val="1"/>
          <dgm:bulletEnabled val="1"/>
        </dgm:presLayoutVars>
      </dgm:prSet>
      <dgm:spPr/>
      <dgm:t>
        <a:bodyPr/>
        <a:lstStyle/>
        <a:p>
          <a:endParaRPr lang="es-ES"/>
        </a:p>
      </dgm:t>
    </dgm:pt>
    <dgm:pt modelId="{E38C9F4E-6357-4472-AE95-20B20D3AE786}" type="pres">
      <dgm:prSet presAssocID="{6F920EE0-F946-4B9C-8AB0-7E9A8EBBC16D}" presName="descendantText" presStyleLbl="alignAccFollowNode1" presStyleIdx="1" presStyleCnt="3" custScaleX="113996">
        <dgm:presLayoutVars>
          <dgm:bulletEnabled val="1"/>
        </dgm:presLayoutVars>
      </dgm:prSet>
      <dgm:spPr/>
      <dgm:t>
        <a:bodyPr/>
        <a:lstStyle/>
        <a:p>
          <a:endParaRPr lang="es-ES"/>
        </a:p>
      </dgm:t>
    </dgm:pt>
    <dgm:pt modelId="{447887A3-3EBE-4BA4-A42F-75B67A092D8C}" type="pres">
      <dgm:prSet presAssocID="{C83F1089-036E-4D26-A6F0-BF1B94104B36}" presName="sp" presStyleCnt="0"/>
      <dgm:spPr/>
    </dgm:pt>
    <dgm:pt modelId="{D56F2913-9470-4BD0-8596-32FD563A141C}" type="pres">
      <dgm:prSet presAssocID="{1236F6FB-693C-43AE-9764-BCE7D7DFA30A}" presName="linNode" presStyleCnt="0"/>
      <dgm:spPr/>
    </dgm:pt>
    <dgm:pt modelId="{3AA180F0-EC81-4F54-A98A-EE82E6D2D05E}" type="pres">
      <dgm:prSet presAssocID="{1236F6FB-693C-43AE-9764-BCE7D7DFA30A}" presName="parentText" presStyleLbl="node1" presStyleIdx="2" presStyleCnt="7" custScaleX="71510">
        <dgm:presLayoutVars>
          <dgm:chMax val="1"/>
          <dgm:bulletEnabled val="1"/>
        </dgm:presLayoutVars>
      </dgm:prSet>
      <dgm:spPr/>
      <dgm:t>
        <a:bodyPr/>
        <a:lstStyle/>
        <a:p>
          <a:endParaRPr lang="es-ES"/>
        </a:p>
      </dgm:t>
    </dgm:pt>
    <dgm:pt modelId="{15173098-7C1A-46A4-9EE7-6DE4710D5786}" type="pres">
      <dgm:prSet presAssocID="{63D51A52-3B98-4690-99DB-69D2DCB5861D}" presName="sp" presStyleCnt="0"/>
      <dgm:spPr/>
    </dgm:pt>
    <dgm:pt modelId="{117E8C94-4718-4845-AA94-C94742DE69C3}" type="pres">
      <dgm:prSet presAssocID="{59232598-460C-4C09-82C1-B415C2235628}" presName="linNode" presStyleCnt="0"/>
      <dgm:spPr/>
    </dgm:pt>
    <dgm:pt modelId="{E13635DA-BCA4-4628-B7F6-3FC1C16FDB0B}" type="pres">
      <dgm:prSet presAssocID="{59232598-460C-4C09-82C1-B415C2235628}" presName="parentText" presStyleLbl="node1" presStyleIdx="3" presStyleCnt="7" custScaleX="71510">
        <dgm:presLayoutVars>
          <dgm:chMax val="1"/>
          <dgm:bulletEnabled val="1"/>
        </dgm:presLayoutVars>
      </dgm:prSet>
      <dgm:spPr/>
      <dgm:t>
        <a:bodyPr/>
        <a:lstStyle/>
        <a:p>
          <a:endParaRPr lang="es-ES"/>
        </a:p>
      </dgm:t>
    </dgm:pt>
    <dgm:pt modelId="{952DCB0D-0FCD-47EA-B868-ECE740825294}" type="pres">
      <dgm:prSet presAssocID="{14B130A8-A92C-41BB-839B-D256730C1A84}" presName="sp" presStyleCnt="0"/>
      <dgm:spPr/>
    </dgm:pt>
    <dgm:pt modelId="{4AC422D9-AF5E-4C8C-8988-94D6099B9A81}" type="pres">
      <dgm:prSet presAssocID="{CBE1729E-556C-428C-8F07-E3EB0434BBE9}" presName="linNode" presStyleCnt="0"/>
      <dgm:spPr/>
    </dgm:pt>
    <dgm:pt modelId="{6B25DCD3-2900-4EA2-A6D7-A46E5755597A}" type="pres">
      <dgm:prSet presAssocID="{CBE1729E-556C-428C-8F07-E3EB0434BBE9}" presName="parentText" presStyleLbl="node1" presStyleIdx="4" presStyleCnt="7" custScaleX="71509">
        <dgm:presLayoutVars>
          <dgm:chMax val="1"/>
          <dgm:bulletEnabled val="1"/>
        </dgm:presLayoutVars>
      </dgm:prSet>
      <dgm:spPr/>
      <dgm:t>
        <a:bodyPr/>
        <a:lstStyle/>
        <a:p>
          <a:endParaRPr lang="es-ES"/>
        </a:p>
      </dgm:t>
    </dgm:pt>
    <dgm:pt modelId="{2F879DF7-1E58-4E92-AB37-DDD19FAF68D0}" type="pres">
      <dgm:prSet presAssocID="{66E653D1-0021-4B17-9DA1-2EB78E9F9359}" presName="sp" presStyleCnt="0"/>
      <dgm:spPr/>
    </dgm:pt>
    <dgm:pt modelId="{380E1057-5B62-4B76-A0C8-FFA64D13AE7E}" type="pres">
      <dgm:prSet presAssocID="{CA599EC1-7FA4-4090-A5F1-0572D6B76033}" presName="linNode" presStyleCnt="0"/>
      <dgm:spPr/>
    </dgm:pt>
    <dgm:pt modelId="{F9952AEA-0E5D-427B-90FA-02DE50B9E753}" type="pres">
      <dgm:prSet presAssocID="{CA599EC1-7FA4-4090-A5F1-0572D6B76033}" presName="parentText" presStyleLbl="node1" presStyleIdx="5" presStyleCnt="7" custScaleX="70940">
        <dgm:presLayoutVars>
          <dgm:chMax val="1"/>
          <dgm:bulletEnabled val="1"/>
        </dgm:presLayoutVars>
      </dgm:prSet>
      <dgm:spPr/>
      <dgm:t>
        <a:bodyPr/>
        <a:lstStyle/>
        <a:p>
          <a:endParaRPr lang="es-ES"/>
        </a:p>
      </dgm:t>
    </dgm:pt>
    <dgm:pt modelId="{DB13A500-C9BB-4427-9940-C67EE4A6A62B}" type="pres">
      <dgm:prSet presAssocID="{1F7A6041-6C5C-4CEA-B4CF-9A3EC900FB77}" presName="sp" presStyleCnt="0"/>
      <dgm:spPr/>
    </dgm:pt>
    <dgm:pt modelId="{022C9B33-53CE-497D-8609-8EA5A7DE4E86}" type="pres">
      <dgm:prSet presAssocID="{6A825B31-22BF-4EBC-ACCE-BC8AE4C3B9BD}" presName="linNode" presStyleCnt="0"/>
      <dgm:spPr/>
    </dgm:pt>
    <dgm:pt modelId="{34BC774A-40EB-411D-BB2D-24F2F19C4B84}" type="pres">
      <dgm:prSet presAssocID="{6A825B31-22BF-4EBC-ACCE-BC8AE4C3B9BD}" presName="parentText" presStyleLbl="node1" presStyleIdx="6" presStyleCnt="7" custScaleX="70940" custLinFactNeighborX="-160" custLinFactNeighborY="62">
        <dgm:presLayoutVars>
          <dgm:chMax val="1"/>
          <dgm:bulletEnabled val="1"/>
        </dgm:presLayoutVars>
      </dgm:prSet>
      <dgm:spPr/>
      <dgm:t>
        <a:bodyPr/>
        <a:lstStyle/>
        <a:p>
          <a:endParaRPr lang="es-ES"/>
        </a:p>
      </dgm:t>
    </dgm:pt>
    <dgm:pt modelId="{FFAA2AF2-F50D-4FBE-8581-1B76BF914DDB}" type="pres">
      <dgm:prSet presAssocID="{6A825B31-22BF-4EBC-ACCE-BC8AE4C3B9BD}" presName="descendantText" presStyleLbl="alignAccFollowNode1" presStyleIdx="2" presStyleCnt="3" custScaleX="115704" custScaleY="132314" custLinFactNeighborX="-285" custLinFactNeighborY="9461">
        <dgm:presLayoutVars>
          <dgm:bulletEnabled val="1"/>
        </dgm:presLayoutVars>
      </dgm:prSet>
      <dgm:spPr/>
      <dgm:t>
        <a:bodyPr/>
        <a:lstStyle/>
        <a:p>
          <a:endParaRPr lang="es-ES"/>
        </a:p>
      </dgm:t>
    </dgm:pt>
  </dgm:ptLst>
  <dgm:cxnLst>
    <dgm:cxn modelId="{60C8BA8D-27BA-4200-BB17-7291262E6ADB}" srcId="{6A825B31-22BF-4EBC-ACCE-BC8AE4C3B9BD}" destId="{7E72A3DB-78BD-4144-AFE2-1FDBCC8CEE1B}" srcOrd="0" destOrd="0" parTransId="{D24B93A4-7E03-4CF5-AC1C-4209E12D1AAB}" sibTransId="{8CE87BCF-F3AB-4280-8FA6-95BDD344F4D6}"/>
    <dgm:cxn modelId="{1805F30B-A884-43EE-BC32-EA85BBF9FF17}" srcId="{DB8553F2-DEC6-49F8-AD92-700C4FF987E5}" destId="{8EEC17AC-8DB4-449D-9817-AA5A5FBCBBF3}" srcOrd="0" destOrd="0" parTransId="{4B292FC2-CE1A-42D6-91D9-C8D357D9AC85}" sibTransId="{B441E1ED-2976-4723-A0DE-18D1E1DCAF1E}"/>
    <dgm:cxn modelId="{6467524C-D141-437B-B5F3-4CEF6D058514}" srcId="{2316A8C6-DCFD-452C-9B3B-9E5D8CFA29C3}" destId="{CA599EC1-7FA4-4090-A5F1-0572D6B76033}" srcOrd="5" destOrd="0" parTransId="{85850361-9923-438D-B38B-4D82A218741A}" sibTransId="{1F7A6041-6C5C-4CEA-B4CF-9A3EC900FB77}"/>
    <dgm:cxn modelId="{F3BCA4EC-C6E2-46A1-9013-7F984C463F33}" type="presOf" srcId="{2316A8C6-DCFD-452C-9B3B-9E5D8CFA29C3}" destId="{473E5261-34B4-482F-9E36-3EBE8A0B94F6}" srcOrd="0" destOrd="0" presId="urn:microsoft.com/office/officeart/2005/8/layout/vList5"/>
    <dgm:cxn modelId="{11EFA961-F5AD-4B91-9349-4BBCA6916953}" srcId="{2316A8C6-DCFD-452C-9B3B-9E5D8CFA29C3}" destId="{DB8553F2-DEC6-49F8-AD92-700C4FF987E5}" srcOrd="0" destOrd="0" parTransId="{C4A32642-1384-41E5-8060-DA6ADD8BA2DD}" sibTransId="{F948D35A-EC9A-4CDC-85AF-43732860576A}"/>
    <dgm:cxn modelId="{755EF25C-74ED-4CBD-B052-BBE021CB653C}" srcId="{2316A8C6-DCFD-452C-9B3B-9E5D8CFA29C3}" destId="{1236F6FB-693C-43AE-9764-BCE7D7DFA30A}" srcOrd="2" destOrd="0" parTransId="{42694B80-C574-40C0-938C-EF8CF4461CCA}" sibTransId="{63D51A52-3B98-4690-99DB-69D2DCB5861D}"/>
    <dgm:cxn modelId="{7CF01AAB-B31A-45B8-8B5E-E34C554336DF}" type="presOf" srcId="{CBE1729E-556C-428C-8F07-E3EB0434BBE9}" destId="{6B25DCD3-2900-4EA2-A6D7-A46E5755597A}" srcOrd="0" destOrd="0" presId="urn:microsoft.com/office/officeart/2005/8/layout/vList5"/>
    <dgm:cxn modelId="{0CBBBCEA-6D9E-4664-A20A-03926CB5DBB3}" type="presOf" srcId="{7E72A3DB-78BD-4144-AFE2-1FDBCC8CEE1B}" destId="{FFAA2AF2-F50D-4FBE-8581-1B76BF914DDB}" srcOrd="0" destOrd="0" presId="urn:microsoft.com/office/officeart/2005/8/layout/vList5"/>
    <dgm:cxn modelId="{4FEB1CE3-40AE-4F98-BF05-74C5AAD74B75}" srcId="{2316A8C6-DCFD-452C-9B3B-9E5D8CFA29C3}" destId="{59232598-460C-4C09-82C1-B415C2235628}" srcOrd="3" destOrd="0" parTransId="{F4DCAAA3-B88D-4358-9AA0-F0F1B084717F}" sibTransId="{14B130A8-A92C-41BB-839B-D256730C1A84}"/>
    <dgm:cxn modelId="{135FE777-6B63-49D3-83DD-0EC375A4BF3C}" type="presOf" srcId="{DB8553F2-DEC6-49F8-AD92-700C4FF987E5}" destId="{48A8DC45-F535-4092-983B-8B746FE986F1}" srcOrd="0" destOrd="0" presId="urn:microsoft.com/office/officeart/2005/8/layout/vList5"/>
    <dgm:cxn modelId="{4440C783-9E50-4927-9578-1858165DBCDB}" srcId="{6F920EE0-F946-4B9C-8AB0-7E9A8EBBC16D}" destId="{35D15BA7-3A9D-4046-83B3-CD6E5C0E4573}" srcOrd="0" destOrd="0" parTransId="{7858E894-4E38-4E1C-89E5-98B137EEA913}" sibTransId="{2102FA2D-5FA9-49EC-93FB-7518E7580DE1}"/>
    <dgm:cxn modelId="{FA8DD743-F70F-445A-A2C9-F03C66A39840}" type="presOf" srcId="{CA599EC1-7FA4-4090-A5F1-0572D6B76033}" destId="{F9952AEA-0E5D-427B-90FA-02DE50B9E753}" srcOrd="0" destOrd="0" presId="urn:microsoft.com/office/officeart/2005/8/layout/vList5"/>
    <dgm:cxn modelId="{93BB3B71-719E-4D78-B34C-315F4B0398D8}" srcId="{2316A8C6-DCFD-452C-9B3B-9E5D8CFA29C3}" destId="{6A825B31-22BF-4EBC-ACCE-BC8AE4C3B9BD}" srcOrd="6" destOrd="0" parTransId="{824751F7-0E4A-4E22-B302-0F68B5A4011F}" sibTransId="{5FBEA9FD-80CF-42F1-8666-6F133624BF86}"/>
    <dgm:cxn modelId="{A87600D7-A115-47C6-BAC0-4867B9BC4506}" type="presOf" srcId="{35D15BA7-3A9D-4046-83B3-CD6E5C0E4573}" destId="{E38C9F4E-6357-4472-AE95-20B20D3AE786}" srcOrd="0" destOrd="0" presId="urn:microsoft.com/office/officeart/2005/8/layout/vList5"/>
    <dgm:cxn modelId="{67493DBA-46F1-4F2F-B589-08C421165688}" srcId="{2316A8C6-DCFD-452C-9B3B-9E5D8CFA29C3}" destId="{6F920EE0-F946-4B9C-8AB0-7E9A8EBBC16D}" srcOrd="1" destOrd="0" parTransId="{EBD0FBEE-CCFE-4FAB-B83E-59674A4AF0B9}" sibTransId="{C83F1089-036E-4D26-A6F0-BF1B94104B36}"/>
    <dgm:cxn modelId="{857336FD-5BD1-4E5D-9332-D2F0410FE867}" type="presOf" srcId="{1236F6FB-693C-43AE-9764-BCE7D7DFA30A}" destId="{3AA180F0-EC81-4F54-A98A-EE82E6D2D05E}" srcOrd="0" destOrd="0" presId="urn:microsoft.com/office/officeart/2005/8/layout/vList5"/>
    <dgm:cxn modelId="{C4A6FD97-0AF4-403F-930C-1593704F0176}" type="presOf" srcId="{6F920EE0-F946-4B9C-8AB0-7E9A8EBBC16D}" destId="{DAB4B815-29AA-4706-B073-1C9825DB3454}" srcOrd="0" destOrd="0" presId="urn:microsoft.com/office/officeart/2005/8/layout/vList5"/>
    <dgm:cxn modelId="{4BF3BEB7-751E-4DE8-BF10-C28ABDF7495E}" srcId="{2316A8C6-DCFD-452C-9B3B-9E5D8CFA29C3}" destId="{CBE1729E-556C-428C-8F07-E3EB0434BBE9}" srcOrd="4" destOrd="0" parTransId="{EC1FD5CE-267E-4029-B9D5-99EB2A1963D6}" sibTransId="{66E653D1-0021-4B17-9DA1-2EB78E9F9359}"/>
    <dgm:cxn modelId="{ABC013D3-5E71-42A5-AAA2-C013C1FE6828}" type="presOf" srcId="{59232598-460C-4C09-82C1-B415C2235628}" destId="{E13635DA-BCA4-4628-B7F6-3FC1C16FDB0B}" srcOrd="0" destOrd="0" presId="urn:microsoft.com/office/officeart/2005/8/layout/vList5"/>
    <dgm:cxn modelId="{742889BE-BAAE-41A2-A485-339EFE392673}" type="presOf" srcId="{6A825B31-22BF-4EBC-ACCE-BC8AE4C3B9BD}" destId="{34BC774A-40EB-411D-BB2D-24F2F19C4B84}" srcOrd="0" destOrd="0" presId="urn:microsoft.com/office/officeart/2005/8/layout/vList5"/>
    <dgm:cxn modelId="{8424BCEC-42C0-4763-A610-8E19F2522ED4}" type="presOf" srcId="{8EEC17AC-8DB4-449D-9817-AA5A5FBCBBF3}" destId="{EA8E1F7B-A81C-4555-8A94-8A96B9421F09}" srcOrd="0" destOrd="0" presId="urn:microsoft.com/office/officeart/2005/8/layout/vList5"/>
    <dgm:cxn modelId="{3F2ABA53-5894-4AD2-899B-B9F645E538EE}" type="presParOf" srcId="{473E5261-34B4-482F-9E36-3EBE8A0B94F6}" destId="{9D94B3E2-89F1-4194-B6C7-0A21B02CCE3E}" srcOrd="0" destOrd="0" presId="urn:microsoft.com/office/officeart/2005/8/layout/vList5"/>
    <dgm:cxn modelId="{9076B9DE-DD95-4227-9AC4-D44D35664B76}" type="presParOf" srcId="{9D94B3E2-89F1-4194-B6C7-0A21B02CCE3E}" destId="{48A8DC45-F535-4092-983B-8B746FE986F1}" srcOrd="0" destOrd="0" presId="urn:microsoft.com/office/officeart/2005/8/layout/vList5"/>
    <dgm:cxn modelId="{12DF75BF-500E-4479-941C-4068AB6193EC}" type="presParOf" srcId="{9D94B3E2-89F1-4194-B6C7-0A21B02CCE3E}" destId="{EA8E1F7B-A81C-4555-8A94-8A96B9421F09}" srcOrd="1" destOrd="0" presId="urn:microsoft.com/office/officeart/2005/8/layout/vList5"/>
    <dgm:cxn modelId="{24E926FA-0449-40EB-896F-BDF81DE81E68}" type="presParOf" srcId="{473E5261-34B4-482F-9E36-3EBE8A0B94F6}" destId="{91D5909E-62A2-4361-A899-64E3070C3B9E}" srcOrd="1" destOrd="0" presId="urn:microsoft.com/office/officeart/2005/8/layout/vList5"/>
    <dgm:cxn modelId="{2357E2BD-858B-4393-9A46-EC9904C9F899}" type="presParOf" srcId="{473E5261-34B4-482F-9E36-3EBE8A0B94F6}" destId="{0F2F9BD8-32A3-4441-A820-9DF4202B10B3}" srcOrd="2" destOrd="0" presId="urn:microsoft.com/office/officeart/2005/8/layout/vList5"/>
    <dgm:cxn modelId="{1D96E15C-9B4D-4482-8450-E1D8827A608C}" type="presParOf" srcId="{0F2F9BD8-32A3-4441-A820-9DF4202B10B3}" destId="{DAB4B815-29AA-4706-B073-1C9825DB3454}" srcOrd="0" destOrd="0" presId="urn:microsoft.com/office/officeart/2005/8/layout/vList5"/>
    <dgm:cxn modelId="{0994F475-70C9-497A-B42B-1022686495BB}" type="presParOf" srcId="{0F2F9BD8-32A3-4441-A820-9DF4202B10B3}" destId="{E38C9F4E-6357-4472-AE95-20B20D3AE786}" srcOrd="1" destOrd="0" presId="urn:microsoft.com/office/officeart/2005/8/layout/vList5"/>
    <dgm:cxn modelId="{0878C91D-3579-4E40-A9E3-68B1B3A8B960}" type="presParOf" srcId="{473E5261-34B4-482F-9E36-3EBE8A0B94F6}" destId="{447887A3-3EBE-4BA4-A42F-75B67A092D8C}" srcOrd="3" destOrd="0" presId="urn:microsoft.com/office/officeart/2005/8/layout/vList5"/>
    <dgm:cxn modelId="{2B6F4F8B-9613-44E5-9CA4-69146207BBF9}" type="presParOf" srcId="{473E5261-34B4-482F-9E36-3EBE8A0B94F6}" destId="{D56F2913-9470-4BD0-8596-32FD563A141C}" srcOrd="4" destOrd="0" presId="urn:microsoft.com/office/officeart/2005/8/layout/vList5"/>
    <dgm:cxn modelId="{489DA772-326B-4730-A8DD-F79421F8A79F}" type="presParOf" srcId="{D56F2913-9470-4BD0-8596-32FD563A141C}" destId="{3AA180F0-EC81-4F54-A98A-EE82E6D2D05E}" srcOrd="0" destOrd="0" presId="urn:microsoft.com/office/officeart/2005/8/layout/vList5"/>
    <dgm:cxn modelId="{5D99731C-2B7B-4CF0-B60B-61DED00447E5}" type="presParOf" srcId="{473E5261-34B4-482F-9E36-3EBE8A0B94F6}" destId="{15173098-7C1A-46A4-9EE7-6DE4710D5786}" srcOrd="5" destOrd="0" presId="urn:microsoft.com/office/officeart/2005/8/layout/vList5"/>
    <dgm:cxn modelId="{E0CBE232-DEEF-444B-9197-D26939400C1F}" type="presParOf" srcId="{473E5261-34B4-482F-9E36-3EBE8A0B94F6}" destId="{117E8C94-4718-4845-AA94-C94742DE69C3}" srcOrd="6" destOrd="0" presId="urn:microsoft.com/office/officeart/2005/8/layout/vList5"/>
    <dgm:cxn modelId="{78EC2292-B118-4604-8A65-04B2CD7A503C}" type="presParOf" srcId="{117E8C94-4718-4845-AA94-C94742DE69C3}" destId="{E13635DA-BCA4-4628-B7F6-3FC1C16FDB0B}" srcOrd="0" destOrd="0" presId="urn:microsoft.com/office/officeart/2005/8/layout/vList5"/>
    <dgm:cxn modelId="{51EC8370-159D-4A88-B564-2531B6D4661B}" type="presParOf" srcId="{473E5261-34B4-482F-9E36-3EBE8A0B94F6}" destId="{952DCB0D-0FCD-47EA-B868-ECE740825294}" srcOrd="7" destOrd="0" presId="urn:microsoft.com/office/officeart/2005/8/layout/vList5"/>
    <dgm:cxn modelId="{571EB9D0-8A36-47AB-A2D4-C82F8F91E6CC}" type="presParOf" srcId="{473E5261-34B4-482F-9E36-3EBE8A0B94F6}" destId="{4AC422D9-AF5E-4C8C-8988-94D6099B9A81}" srcOrd="8" destOrd="0" presId="urn:microsoft.com/office/officeart/2005/8/layout/vList5"/>
    <dgm:cxn modelId="{732B121A-A4E1-4419-8C72-7D057E1AFF27}" type="presParOf" srcId="{4AC422D9-AF5E-4C8C-8988-94D6099B9A81}" destId="{6B25DCD3-2900-4EA2-A6D7-A46E5755597A}" srcOrd="0" destOrd="0" presId="urn:microsoft.com/office/officeart/2005/8/layout/vList5"/>
    <dgm:cxn modelId="{A9887E38-54A7-4FE6-82F5-2BFC948D239A}" type="presParOf" srcId="{473E5261-34B4-482F-9E36-3EBE8A0B94F6}" destId="{2F879DF7-1E58-4E92-AB37-DDD19FAF68D0}" srcOrd="9" destOrd="0" presId="urn:microsoft.com/office/officeart/2005/8/layout/vList5"/>
    <dgm:cxn modelId="{45E1B475-A10A-45AF-8D9C-3445CA450A6E}" type="presParOf" srcId="{473E5261-34B4-482F-9E36-3EBE8A0B94F6}" destId="{380E1057-5B62-4B76-A0C8-FFA64D13AE7E}" srcOrd="10" destOrd="0" presId="urn:microsoft.com/office/officeart/2005/8/layout/vList5"/>
    <dgm:cxn modelId="{CDE74388-4D4C-4B8E-B6D8-2F280ECF8070}" type="presParOf" srcId="{380E1057-5B62-4B76-A0C8-FFA64D13AE7E}" destId="{F9952AEA-0E5D-427B-90FA-02DE50B9E753}" srcOrd="0" destOrd="0" presId="urn:microsoft.com/office/officeart/2005/8/layout/vList5"/>
    <dgm:cxn modelId="{94A6F614-45A2-4E7B-9723-2DC896045162}" type="presParOf" srcId="{473E5261-34B4-482F-9E36-3EBE8A0B94F6}" destId="{DB13A500-C9BB-4427-9940-C67EE4A6A62B}" srcOrd="11" destOrd="0" presId="urn:microsoft.com/office/officeart/2005/8/layout/vList5"/>
    <dgm:cxn modelId="{D498C271-32C3-43F6-8B18-CE3042D4E1EC}" type="presParOf" srcId="{473E5261-34B4-482F-9E36-3EBE8A0B94F6}" destId="{022C9B33-53CE-497D-8609-8EA5A7DE4E86}" srcOrd="12" destOrd="0" presId="urn:microsoft.com/office/officeart/2005/8/layout/vList5"/>
    <dgm:cxn modelId="{02B4F38C-CD67-41E5-BA7B-AE0160FC010E}" type="presParOf" srcId="{022C9B33-53CE-497D-8609-8EA5A7DE4E86}" destId="{34BC774A-40EB-411D-BB2D-24F2F19C4B84}" srcOrd="0" destOrd="0" presId="urn:microsoft.com/office/officeart/2005/8/layout/vList5"/>
    <dgm:cxn modelId="{B77BF8DB-54C7-4D9C-AA4D-5A2129DEC9DE}" type="presParOf" srcId="{022C9B33-53CE-497D-8609-8EA5A7DE4E86}" destId="{FFAA2AF2-F50D-4FBE-8581-1B76BF914DDB}" srcOrd="1" destOrd="0" presId="urn:microsoft.com/office/officeart/2005/8/layout/vList5"/>
  </dgm:cxnLst>
  <dgm:bg>
    <a:solidFill>
      <a:schemeClr val="accent1">
        <a:lumMod val="20000"/>
        <a:lumOff val="80000"/>
      </a:schemeClr>
    </a:solidFill>
  </dgm:bg>
  <dgm:whole/>
</dgm:dataModel>
</file>

<file path=ppt/diagrams/data16.xml><?xml version="1.0" encoding="utf-8"?>
<dgm:dataModel xmlns:dgm="http://schemas.openxmlformats.org/drawingml/2006/diagram" xmlns:a="http://schemas.openxmlformats.org/drawingml/2006/main">
  <dgm:ptLst>
    <dgm:pt modelId="{704D3688-E8CC-41B2-B94F-9896108CF8EC}"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s-ES"/>
        </a:p>
      </dgm:t>
    </dgm:pt>
    <dgm:pt modelId="{8EC15574-C871-4EC2-9F3A-1A6D19126AB0}">
      <dgm:prSet phldrT="[Texto]" custT="1"/>
      <dgm:spPr/>
      <dgm:t>
        <a:bodyPr/>
        <a:lstStyle/>
        <a:p>
          <a:pPr algn="l"/>
          <a:r>
            <a:rPr lang="es-ES" sz="2400" dirty="0" smtClean="0">
              <a:solidFill>
                <a:srgbClr val="00B0F0"/>
              </a:solidFill>
            </a:rPr>
            <a:t>Tipos de investigación </a:t>
          </a:r>
          <a:r>
            <a:rPr lang="es-ES" sz="2400" dirty="0" smtClean="0">
              <a:solidFill>
                <a:srgbClr val="FFFF00"/>
              </a:solidFill>
            </a:rPr>
            <a:t>de acuerdo con el uso de la información</a:t>
          </a:r>
          <a:endParaRPr lang="es-ES" sz="2400" dirty="0">
            <a:solidFill>
              <a:srgbClr val="FFFF00"/>
            </a:solidFill>
          </a:endParaRPr>
        </a:p>
      </dgm:t>
    </dgm:pt>
    <dgm:pt modelId="{5F583992-F8F3-493D-89A0-8B2965CB0683}" type="parTrans" cxnId="{267F692E-4157-441D-8906-F3543A7DEE48}">
      <dgm:prSet/>
      <dgm:spPr/>
      <dgm:t>
        <a:bodyPr/>
        <a:lstStyle/>
        <a:p>
          <a:endParaRPr lang="es-ES"/>
        </a:p>
      </dgm:t>
    </dgm:pt>
    <dgm:pt modelId="{1751B47E-A989-4649-9F90-3BBBF08DBECE}" type="sibTrans" cxnId="{267F692E-4157-441D-8906-F3543A7DEE48}">
      <dgm:prSet/>
      <dgm:spPr/>
      <dgm:t>
        <a:bodyPr/>
        <a:lstStyle/>
        <a:p>
          <a:endParaRPr lang="es-ES"/>
        </a:p>
      </dgm:t>
    </dgm:pt>
    <dgm:pt modelId="{462255F4-A583-4996-9AD4-805107F2E338}">
      <dgm:prSet phldrT="[Texto]"/>
      <dgm:spPr/>
      <dgm:t>
        <a:bodyPr/>
        <a:lstStyle/>
        <a:p>
          <a:pPr algn="ctr"/>
          <a:r>
            <a:rPr lang="es-ES" dirty="0" smtClean="0"/>
            <a:t>Pura</a:t>
          </a:r>
          <a:endParaRPr lang="es-ES" dirty="0"/>
        </a:p>
      </dgm:t>
    </dgm:pt>
    <dgm:pt modelId="{CBA10090-3245-4F5A-A4C1-CA19C41DD2E3}" type="parTrans" cxnId="{CD29D915-AFB7-4BDE-9AD1-55FC4899D63F}">
      <dgm:prSet/>
      <dgm:spPr/>
      <dgm:t>
        <a:bodyPr/>
        <a:lstStyle/>
        <a:p>
          <a:endParaRPr lang="es-ES"/>
        </a:p>
      </dgm:t>
    </dgm:pt>
    <dgm:pt modelId="{227F74CA-140D-43D5-80F7-910BCC3B5AEA}" type="sibTrans" cxnId="{CD29D915-AFB7-4BDE-9AD1-55FC4899D63F}">
      <dgm:prSet/>
      <dgm:spPr/>
      <dgm:t>
        <a:bodyPr/>
        <a:lstStyle/>
        <a:p>
          <a:endParaRPr lang="es-ES"/>
        </a:p>
      </dgm:t>
    </dgm:pt>
    <dgm:pt modelId="{283584CB-324F-468B-BF0E-EEA62E729350}">
      <dgm:prSet phldrT="[Texto]"/>
      <dgm:spPr/>
      <dgm:t>
        <a:bodyPr/>
        <a:lstStyle/>
        <a:p>
          <a:r>
            <a:rPr lang="es-ES" dirty="0" smtClean="0"/>
            <a:t>Desarrollo </a:t>
          </a:r>
          <a:endParaRPr lang="es-ES" dirty="0"/>
        </a:p>
      </dgm:t>
    </dgm:pt>
    <dgm:pt modelId="{ED3EC716-882A-400A-8103-10E28354B00F}" type="parTrans" cxnId="{49412E6B-5AF0-445B-8E49-D734FCB5961C}">
      <dgm:prSet/>
      <dgm:spPr/>
      <dgm:t>
        <a:bodyPr/>
        <a:lstStyle/>
        <a:p>
          <a:endParaRPr lang="es-ES"/>
        </a:p>
      </dgm:t>
    </dgm:pt>
    <dgm:pt modelId="{535146CD-0618-4593-AC67-031C2BA3AA7E}" type="sibTrans" cxnId="{49412E6B-5AF0-445B-8E49-D734FCB5961C}">
      <dgm:prSet/>
      <dgm:spPr/>
      <dgm:t>
        <a:bodyPr/>
        <a:lstStyle/>
        <a:p>
          <a:endParaRPr lang="es-ES"/>
        </a:p>
      </dgm:t>
    </dgm:pt>
    <dgm:pt modelId="{B461089C-B298-4097-8E6B-544DAB16913C}">
      <dgm:prSet phldrT="[Texto]"/>
      <dgm:spPr/>
      <dgm:t>
        <a:bodyPr/>
        <a:lstStyle/>
        <a:p>
          <a:pPr algn="ctr"/>
          <a:r>
            <a:rPr lang="es-ES" dirty="0" smtClean="0"/>
            <a:t>Aplicada </a:t>
          </a:r>
          <a:endParaRPr lang="es-ES" dirty="0"/>
        </a:p>
      </dgm:t>
    </dgm:pt>
    <dgm:pt modelId="{DEEC51E2-ACE1-43A1-B272-623B26B57BBC}" type="parTrans" cxnId="{45C5DFA1-E416-4F86-9A2B-ED37A1EDF94C}">
      <dgm:prSet/>
      <dgm:spPr/>
      <dgm:t>
        <a:bodyPr/>
        <a:lstStyle/>
        <a:p>
          <a:endParaRPr lang="es-ES"/>
        </a:p>
      </dgm:t>
    </dgm:pt>
    <dgm:pt modelId="{01EA5F3E-2917-4061-A7E4-D72CBD7451DD}" type="sibTrans" cxnId="{45C5DFA1-E416-4F86-9A2B-ED37A1EDF94C}">
      <dgm:prSet/>
      <dgm:spPr/>
      <dgm:t>
        <a:bodyPr/>
        <a:lstStyle/>
        <a:p>
          <a:endParaRPr lang="es-ES"/>
        </a:p>
      </dgm:t>
    </dgm:pt>
    <dgm:pt modelId="{2E70448C-1591-4E96-9C4F-81D2583BB5AD}">
      <dgm:prSet phldrT="[Texto]"/>
      <dgm:spPr/>
      <dgm:t>
        <a:bodyPr/>
        <a:lstStyle/>
        <a:p>
          <a:r>
            <a:rPr lang="es-ES" dirty="0" smtClean="0">
              <a:solidFill>
                <a:srgbClr val="FFC000"/>
              </a:solidFill>
            </a:rPr>
            <a:t>Tecnológica </a:t>
          </a:r>
          <a:endParaRPr lang="es-ES" dirty="0">
            <a:solidFill>
              <a:srgbClr val="FFC000"/>
            </a:solidFill>
          </a:endParaRPr>
        </a:p>
      </dgm:t>
    </dgm:pt>
    <dgm:pt modelId="{FCE0F29E-9C54-4CE3-B3A1-DBEFB864B479}" type="parTrans" cxnId="{DD853D80-B0A4-469F-BD7F-DD0F95D7CE53}">
      <dgm:prSet/>
      <dgm:spPr/>
      <dgm:t>
        <a:bodyPr/>
        <a:lstStyle/>
        <a:p>
          <a:endParaRPr lang="es-ES"/>
        </a:p>
      </dgm:t>
    </dgm:pt>
    <dgm:pt modelId="{74C75BB2-446F-468A-9441-7BB81B803743}" type="sibTrans" cxnId="{DD853D80-B0A4-469F-BD7F-DD0F95D7CE53}">
      <dgm:prSet/>
      <dgm:spPr/>
      <dgm:t>
        <a:bodyPr/>
        <a:lstStyle/>
        <a:p>
          <a:endParaRPr lang="es-ES"/>
        </a:p>
      </dgm:t>
    </dgm:pt>
    <dgm:pt modelId="{C59E7ACE-0959-4A9D-A29B-56442E944E8E}" type="pres">
      <dgm:prSet presAssocID="{704D3688-E8CC-41B2-B94F-9896108CF8EC}" presName="diagram" presStyleCnt="0">
        <dgm:presLayoutVars>
          <dgm:chPref val="1"/>
          <dgm:dir/>
          <dgm:animOne val="branch"/>
          <dgm:animLvl val="lvl"/>
          <dgm:resizeHandles val="exact"/>
        </dgm:presLayoutVars>
      </dgm:prSet>
      <dgm:spPr/>
      <dgm:t>
        <a:bodyPr/>
        <a:lstStyle/>
        <a:p>
          <a:endParaRPr lang="es-ES"/>
        </a:p>
      </dgm:t>
    </dgm:pt>
    <dgm:pt modelId="{F4C31D3D-FF9D-48A3-9AD0-09DDF7E37370}" type="pres">
      <dgm:prSet presAssocID="{8EC15574-C871-4EC2-9F3A-1A6D19126AB0}" presName="root1" presStyleCnt="0"/>
      <dgm:spPr/>
    </dgm:pt>
    <dgm:pt modelId="{441D61EE-9327-49A7-83C2-0F18B13B7B14}" type="pres">
      <dgm:prSet presAssocID="{8EC15574-C871-4EC2-9F3A-1A6D19126AB0}" presName="LevelOneTextNode" presStyleLbl="node0" presStyleIdx="0" presStyleCnt="1" custScaleX="201521" custScaleY="148551" custLinFactNeighborX="-28296" custLinFactNeighborY="0">
        <dgm:presLayoutVars>
          <dgm:chPref val="3"/>
        </dgm:presLayoutVars>
      </dgm:prSet>
      <dgm:spPr/>
      <dgm:t>
        <a:bodyPr/>
        <a:lstStyle/>
        <a:p>
          <a:endParaRPr lang="es-ES"/>
        </a:p>
      </dgm:t>
    </dgm:pt>
    <dgm:pt modelId="{4EB6C23C-F06D-4485-929A-5BB0778A5D09}" type="pres">
      <dgm:prSet presAssocID="{8EC15574-C871-4EC2-9F3A-1A6D19126AB0}" presName="level2hierChild" presStyleCnt="0"/>
      <dgm:spPr/>
    </dgm:pt>
    <dgm:pt modelId="{0E4B2708-FCA5-454A-A7AF-D3EADD16BF36}" type="pres">
      <dgm:prSet presAssocID="{CBA10090-3245-4F5A-A4C1-CA19C41DD2E3}" presName="conn2-1" presStyleLbl="parChTrans1D2" presStyleIdx="0" presStyleCnt="4"/>
      <dgm:spPr/>
      <dgm:t>
        <a:bodyPr/>
        <a:lstStyle/>
        <a:p>
          <a:endParaRPr lang="es-ES"/>
        </a:p>
      </dgm:t>
    </dgm:pt>
    <dgm:pt modelId="{ED83415A-813A-41E1-AD28-14EC6169BCAE}" type="pres">
      <dgm:prSet presAssocID="{CBA10090-3245-4F5A-A4C1-CA19C41DD2E3}" presName="connTx" presStyleLbl="parChTrans1D2" presStyleIdx="0" presStyleCnt="4"/>
      <dgm:spPr/>
      <dgm:t>
        <a:bodyPr/>
        <a:lstStyle/>
        <a:p>
          <a:endParaRPr lang="es-ES"/>
        </a:p>
      </dgm:t>
    </dgm:pt>
    <dgm:pt modelId="{71FB1766-BDED-43C9-980D-A10DE1446139}" type="pres">
      <dgm:prSet presAssocID="{462255F4-A583-4996-9AD4-805107F2E338}" presName="root2" presStyleCnt="0"/>
      <dgm:spPr/>
    </dgm:pt>
    <dgm:pt modelId="{3C19E6B7-877D-459D-9C20-C159A599448A}" type="pres">
      <dgm:prSet presAssocID="{462255F4-A583-4996-9AD4-805107F2E338}" presName="LevelTwoTextNode" presStyleLbl="node2" presStyleIdx="0" presStyleCnt="4">
        <dgm:presLayoutVars>
          <dgm:chPref val="3"/>
        </dgm:presLayoutVars>
      </dgm:prSet>
      <dgm:spPr/>
      <dgm:t>
        <a:bodyPr/>
        <a:lstStyle/>
        <a:p>
          <a:endParaRPr lang="es-ES"/>
        </a:p>
      </dgm:t>
    </dgm:pt>
    <dgm:pt modelId="{55BB9FF2-07E5-43E8-9156-5AF3268B4F64}" type="pres">
      <dgm:prSet presAssocID="{462255F4-A583-4996-9AD4-805107F2E338}" presName="level3hierChild" presStyleCnt="0"/>
      <dgm:spPr/>
    </dgm:pt>
    <dgm:pt modelId="{650B917B-F074-4FB6-BCE0-90281D530C1D}" type="pres">
      <dgm:prSet presAssocID="{DEEC51E2-ACE1-43A1-B272-623B26B57BBC}" presName="conn2-1" presStyleLbl="parChTrans1D2" presStyleIdx="1" presStyleCnt="4"/>
      <dgm:spPr/>
      <dgm:t>
        <a:bodyPr/>
        <a:lstStyle/>
        <a:p>
          <a:endParaRPr lang="es-ES"/>
        </a:p>
      </dgm:t>
    </dgm:pt>
    <dgm:pt modelId="{E6645EF3-B889-4A26-97BD-AC3E3959B550}" type="pres">
      <dgm:prSet presAssocID="{DEEC51E2-ACE1-43A1-B272-623B26B57BBC}" presName="connTx" presStyleLbl="parChTrans1D2" presStyleIdx="1" presStyleCnt="4"/>
      <dgm:spPr/>
      <dgm:t>
        <a:bodyPr/>
        <a:lstStyle/>
        <a:p>
          <a:endParaRPr lang="es-ES"/>
        </a:p>
      </dgm:t>
    </dgm:pt>
    <dgm:pt modelId="{0CB36A98-2F75-4689-BABA-49F1FE1EB901}" type="pres">
      <dgm:prSet presAssocID="{B461089C-B298-4097-8E6B-544DAB16913C}" presName="root2" presStyleCnt="0"/>
      <dgm:spPr/>
    </dgm:pt>
    <dgm:pt modelId="{0CAACBB6-7339-4945-873D-479391A2518C}" type="pres">
      <dgm:prSet presAssocID="{B461089C-B298-4097-8E6B-544DAB16913C}" presName="LevelTwoTextNode" presStyleLbl="node2" presStyleIdx="1" presStyleCnt="4">
        <dgm:presLayoutVars>
          <dgm:chPref val="3"/>
        </dgm:presLayoutVars>
      </dgm:prSet>
      <dgm:spPr/>
      <dgm:t>
        <a:bodyPr/>
        <a:lstStyle/>
        <a:p>
          <a:endParaRPr lang="es-ES"/>
        </a:p>
      </dgm:t>
    </dgm:pt>
    <dgm:pt modelId="{56EA5572-9086-4FDC-B0FA-3DD8A7E40089}" type="pres">
      <dgm:prSet presAssocID="{B461089C-B298-4097-8E6B-544DAB16913C}" presName="level3hierChild" presStyleCnt="0"/>
      <dgm:spPr/>
    </dgm:pt>
    <dgm:pt modelId="{06B8B7CB-469F-44DB-ADDF-8C3F0B8705B3}" type="pres">
      <dgm:prSet presAssocID="{FCE0F29E-9C54-4CE3-B3A1-DBEFB864B479}" presName="conn2-1" presStyleLbl="parChTrans1D2" presStyleIdx="2" presStyleCnt="4"/>
      <dgm:spPr/>
      <dgm:t>
        <a:bodyPr/>
        <a:lstStyle/>
        <a:p>
          <a:endParaRPr lang="es-ES"/>
        </a:p>
      </dgm:t>
    </dgm:pt>
    <dgm:pt modelId="{E6B1B839-3A66-4CB8-982F-91CBC35A71AC}" type="pres">
      <dgm:prSet presAssocID="{FCE0F29E-9C54-4CE3-B3A1-DBEFB864B479}" presName="connTx" presStyleLbl="parChTrans1D2" presStyleIdx="2" presStyleCnt="4"/>
      <dgm:spPr/>
      <dgm:t>
        <a:bodyPr/>
        <a:lstStyle/>
        <a:p>
          <a:endParaRPr lang="es-ES"/>
        </a:p>
      </dgm:t>
    </dgm:pt>
    <dgm:pt modelId="{13EE51A4-9AA1-4D4F-8FA2-7A37C4EA98B2}" type="pres">
      <dgm:prSet presAssocID="{2E70448C-1591-4E96-9C4F-81D2583BB5AD}" presName="root2" presStyleCnt="0"/>
      <dgm:spPr/>
    </dgm:pt>
    <dgm:pt modelId="{A6EDC775-2F2C-430C-8428-026FD92CBBA7}" type="pres">
      <dgm:prSet presAssocID="{2E70448C-1591-4E96-9C4F-81D2583BB5AD}" presName="LevelTwoTextNode" presStyleLbl="node2" presStyleIdx="2" presStyleCnt="4">
        <dgm:presLayoutVars>
          <dgm:chPref val="3"/>
        </dgm:presLayoutVars>
      </dgm:prSet>
      <dgm:spPr/>
      <dgm:t>
        <a:bodyPr/>
        <a:lstStyle/>
        <a:p>
          <a:endParaRPr lang="es-ES"/>
        </a:p>
      </dgm:t>
    </dgm:pt>
    <dgm:pt modelId="{CFCAF367-6A25-4668-A5EB-96B0C75F0C67}" type="pres">
      <dgm:prSet presAssocID="{2E70448C-1591-4E96-9C4F-81D2583BB5AD}" presName="level3hierChild" presStyleCnt="0"/>
      <dgm:spPr/>
    </dgm:pt>
    <dgm:pt modelId="{988FFA2A-B117-498C-B763-BDD2C01D2E61}" type="pres">
      <dgm:prSet presAssocID="{ED3EC716-882A-400A-8103-10E28354B00F}" presName="conn2-1" presStyleLbl="parChTrans1D2" presStyleIdx="3" presStyleCnt="4"/>
      <dgm:spPr/>
      <dgm:t>
        <a:bodyPr/>
        <a:lstStyle/>
        <a:p>
          <a:endParaRPr lang="es-ES"/>
        </a:p>
      </dgm:t>
    </dgm:pt>
    <dgm:pt modelId="{8D4B6FDB-6A78-4E17-91F5-9B2D7A91AD19}" type="pres">
      <dgm:prSet presAssocID="{ED3EC716-882A-400A-8103-10E28354B00F}" presName="connTx" presStyleLbl="parChTrans1D2" presStyleIdx="3" presStyleCnt="4"/>
      <dgm:spPr/>
      <dgm:t>
        <a:bodyPr/>
        <a:lstStyle/>
        <a:p>
          <a:endParaRPr lang="es-ES"/>
        </a:p>
      </dgm:t>
    </dgm:pt>
    <dgm:pt modelId="{0F89B3AE-04BE-4E28-8475-67DAEFC5F7B8}" type="pres">
      <dgm:prSet presAssocID="{283584CB-324F-468B-BF0E-EEA62E729350}" presName="root2" presStyleCnt="0"/>
      <dgm:spPr/>
    </dgm:pt>
    <dgm:pt modelId="{9205AB82-0477-413A-B7FF-B0969130DE2D}" type="pres">
      <dgm:prSet presAssocID="{283584CB-324F-468B-BF0E-EEA62E729350}" presName="LevelTwoTextNode" presStyleLbl="node2" presStyleIdx="3" presStyleCnt="4">
        <dgm:presLayoutVars>
          <dgm:chPref val="3"/>
        </dgm:presLayoutVars>
      </dgm:prSet>
      <dgm:spPr/>
      <dgm:t>
        <a:bodyPr/>
        <a:lstStyle/>
        <a:p>
          <a:endParaRPr lang="es-ES"/>
        </a:p>
      </dgm:t>
    </dgm:pt>
    <dgm:pt modelId="{64A99C86-CD58-448C-A1F8-BD3BF4A22A45}" type="pres">
      <dgm:prSet presAssocID="{283584CB-324F-468B-BF0E-EEA62E729350}" presName="level3hierChild" presStyleCnt="0"/>
      <dgm:spPr/>
    </dgm:pt>
  </dgm:ptLst>
  <dgm:cxnLst>
    <dgm:cxn modelId="{DFD8FFCB-C3A4-4140-BE15-F8141F8931E1}" type="presOf" srcId="{283584CB-324F-468B-BF0E-EEA62E729350}" destId="{9205AB82-0477-413A-B7FF-B0969130DE2D}" srcOrd="0" destOrd="0" presId="urn:microsoft.com/office/officeart/2005/8/layout/hierarchy2"/>
    <dgm:cxn modelId="{7385BAE6-705B-41C0-B046-35CE23ECC92B}" type="presOf" srcId="{DEEC51E2-ACE1-43A1-B272-623B26B57BBC}" destId="{650B917B-F074-4FB6-BCE0-90281D530C1D}" srcOrd="0" destOrd="0" presId="urn:microsoft.com/office/officeart/2005/8/layout/hierarchy2"/>
    <dgm:cxn modelId="{199C46F4-39D3-4E05-937C-84141972081E}" type="presOf" srcId="{CBA10090-3245-4F5A-A4C1-CA19C41DD2E3}" destId="{0E4B2708-FCA5-454A-A7AF-D3EADD16BF36}" srcOrd="0" destOrd="0" presId="urn:microsoft.com/office/officeart/2005/8/layout/hierarchy2"/>
    <dgm:cxn modelId="{6C8CCD1B-393C-4EF5-9366-1DD79B71DD62}" type="presOf" srcId="{2E70448C-1591-4E96-9C4F-81D2583BB5AD}" destId="{A6EDC775-2F2C-430C-8428-026FD92CBBA7}" srcOrd="0" destOrd="0" presId="urn:microsoft.com/office/officeart/2005/8/layout/hierarchy2"/>
    <dgm:cxn modelId="{267F692E-4157-441D-8906-F3543A7DEE48}" srcId="{704D3688-E8CC-41B2-B94F-9896108CF8EC}" destId="{8EC15574-C871-4EC2-9F3A-1A6D19126AB0}" srcOrd="0" destOrd="0" parTransId="{5F583992-F8F3-493D-89A0-8B2965CB0683}" sibTransId="{1751B47E-A989-4649-9F90-3BBBF08DBECE}"/>
    <dgm:cxn modelId="{163F6634-6DC7-41A1-BA33-31A83BF63B15}" type="presOf" srcId="{DEEC51E2-ACE1-43A1-B272-623B26B57BBC}" destId="{E6645EF3-B889-4A26-97BD-AC3E3959B550}" srcOrd="1" destOrd="0" presId="urn:microsoft.com/office/officeart/2005/8/layout/hierarchy2"/>
    <dgm:cxn modelId="{CD29D915-AFB7-4BDE-9AD1-55FC4899D63F}" srcId="{8EC15574-C871-4EC2-9F3A-1A6D19126AB0}" destId="{462255F4-A583-4996-9AD4-805107F2E338}" srcOrd="0" destOrd="0" parTransId="{CBA10090-3245-4F5A-A4C1-CA19C41DD2E3}" sibTransId="{227F74CA-140D-43D5-80F7-910BCC3B5AEA}"/>
    <dgm:cxn modelId="{08180BD4-3E52-49B4-B040-B95091D8FB37}" type="presOf" srcId="{ED3EC716-882A-400A-8103-10E28354B00F}" destId="{8D4B6FDB-6A78-4E17-91F5-9B2D7A91AD19}" srcOrd="1" destOrd="0" presId="urn:microsoft.com/office/officeart/2005/8/layout/hierarchy2"/>
    <dgm:cxn modelId="{AF284807-A1FF-4625-94FC-49B86AF5230F}" type="presOf" srcId="{B461089C-B298-4097-8E6B-544DAB16913C}" destId="{0CAACBB6-7339-4945-873D-479391A2518C}" srcOrd="0" destOrd="0" presId="urn:microsoft.com/office/officeart/2005/8/layout/hierarchy2"/>
    <dgm:cxn modelId="{4E2148D2-313B-410C-BC34-88D1B7B8FDE2}" type="presOf" srcId="{704D3688-E8CC-41B2-B94F-9896108CF8EC}" destId="{C59E7ACE-0959-4A9D-A29B-56442E944E8E}" srcOrd="0" destOrd="0" presId="urn:microsoft.com/office/officeart/2005/8/layout/hierarchy2"/>
    <dgm:cxn modelId="{DD853D80-B0A4-469F-BD7F-DD0F95D7CE53}" srcId="{8EC15574-C871-4EC2-9F3A-1A6D19126AB0}" destId="{2E70448C-1591-4E96-9C4F-81D2583BB5AD}" srcOrd="2" destOrd="0" parTransId="{FCE0F29E-9C54-4CE3-B3A1-DBEFB864B479}" sibTransId="{74C75BB2-446F-468A-9441-7BB81B803743}"/>
    <dgm:cxn modelId="{45C5DFA1-E416-4F86-9A2B-ED37A1EDF94C}" srcId="{8EC15574-C871-4EC2-9F3A-1A6D19126AB0}" destId="{B461089C-B298-4097-8E6B-544DAB16913C}" srcOrd="1" destOrd="0" parTransId="{DEEC51E2-ACE1-43A1-B272-623B26B57BBC}" sibTransId="{01EA5F3E-2917-4061-A7E4-D72CBD7451DD}"/>
    <dgm:cxn modelId="{4033E7F7-4FA7-41DA-9A72-5C9669DD598D}" type="presOf" srcId="{FCE0F29E-9C54-4CE3-B3A1-DBEFB864B479}" destId="{E6B1B839-3A66-4CB8-982F-91CBC35A71AC}" srcOrd="1" destOrd="0" presId="urn:microsoft.com/office/officeart/2005/8/layout/hierarchy2"/>
    <dgm:cxn modelId="{3F19C810-C8C4-41F1-881F-165B8FCFA3FC}" type="presOf" srcId="{ED3EC716-882A-400A-8103-10E28354B00F}" destId="{988FFA2A-B117-498C-B763-BDD2C01D2E61}" srcOrd="0" destOrd="0" presId="urn:microsoft.com/office/officeart/2005/8/layout/hierarchy2"/>
    <dgm:cxn modelId="{40AC728E-080C-4402-B42E-8370A151713D}" type="presOf" srcId="{FCE0F29E-9C54-4CE3-B3A1-DBEFB864B479}" destId="{06B8B7CB-469F-44DB-ADDF-8C3F0B8705B3}" srcOrd="0" destOrd="0" presId="urn:microsoft.com/office/officeart/2005/8/layout/hierarchy2"/>
    <dgm:cxn modelId="{49412E6B-5AF0-445B-8E49-D734FCB5961C}" srcId="{8EC15574-C871-4EC2-9F3A-1A6D19126AB0}" destId="{283584CB-324F-468B-BF0E-EEA62E729350}" srcOrd="3" destOrd="0" parTransId="{ED3EC716-882A-400A-8103-10E28354B00F}" sibTransId="{535146CD-0618-4593-AC67-031C2BA3AA7E}"/>
    <dgm:cxn modelId="{58AD46E1-9901-4116-9EC2-701AFE029799}" type="presOf" srcId="{462255F4-A583-4996-9AD4-805107F2E338}" destId="{3C19E6B7-877D-459D-9C20-C159A599448A}" srcOrd="0" destOrd="0" presId="urn:microsoft.com/office/officeart/2005/8/layout/hierarchy2"/>
    <dgm:cxn modelId="{7E095F6B-8FE0-4768-B8A5-7FC840894446}" type="presOf" srcId="{8EC15574-C871-4EC2-9F3A-1A6D19126AB0}" destId="{441D61EE-9327-49A7-83C2-0F18B13B7B14}" srcOrd="0" destOrd="0" presId="urn:microsoft.com/office/officeart/2005/8/layout/hierarchy2"/>
    <dgm:cxn modelId="{E1963ED5-685C-42A8-9A4A-81E479A56A8E}" type="presOf" srcId="{CBA10090-3245-4F5A-A4C1-CA19C41DD2E3}" destId="{ED83415A-813A-41E1-AD28-14EC6169BCAE}" srcOrd="1" destOrd="0" presId="urn:microsoft.com/office/officeart/2005/8/layout/hierarchy2"/>
    <dgm:cxn modelId="{D782EF15-FD98-4EC7-9F4C-DB9E8FB284A5}" type="presParOf" srcId="{C59E7ACE-0959-4A9D-A29B-56442E944E8E}" destId="{F4C31D3D-FF9D-48A3-9AD0-09DDF7E37370}" srcOrd="0" destOrd="0" presId="urn:microsoft.com/office/officeart/2005/8/layout/hierarchy2"/>
    <dgm:cxn modelId="{7F1A2E64-A4CD-4269-82D4-AFFA2B462CBA}" type="presParOf" srcId="{F4C31D3D-FF9D-48A3-9AD0-09DDF7E37370}" destId="{441D61EE-9327-49A7-83C2-0F18B13B7B14}" srcOrd="0" destOrd="0" presId="urn:microsoft.com/office/officeart/2005/8/layout/hierarchy2"/>
    <dgm:cxn modelId="{79599228-E69C-4EA1-8BC7-672DEF2F4453}" type="presParOf" srcId="{F4C31D3D-FF9D-48A3-9AD0-09DDF7E37370}" destId="{4EB6C23C-F06D-4485-929A-5BB0778A5D09}" srcOrd="1" destOrd="0" presId="urn:microsoft.com/office/officeart/2005/8/layout/hierarchy2"/>
    <dgm:cxn modelId="{D5272A09-AE4F-406B-A8F0-D5DB254AC2BB}" type="presParOf" srcId="{4EB6C23C-F06D-4485-929A-5BB0778A5D09}" destId="{0E4B2708-FCA5-454A-A7AF-D3EADD16BF36}" srcOrd="0" destOrd="0" presId="urn:microsoft.com/office/officeart/2005/8/layout/hierarchy2"/>
    <dgm:cxn modelId="{269FFA86-586F-4022-ABE2-EAFBF56BCC29}" type="presParOf" srcId="{0E4B2708-FCA5-454A-A7AF-D3EADD16BF36}" destId="{ED83415A-813A-41E1-AD28-14EC6169BCAE}" srcOrd="0" destOrd="0" presId="urn:microsoft.com/office/officeart/2005/8/layout/hierarchy2"/>
    <dgm:cxn modelId="{F3C49E1E-EA7C-409B-B319-257367E6A625}" type="presParOf" srcId="{4EB6C23C-F06D-4485-929A-5BB0778A5D09}" destId="{71FB1766-BDED-43C9-980D-A10DE1446139}" srcOrd="1" destOrd="0" presId="urn:microsoft.com/office/officeart/2005/8/layout/hierarchy2"/>
    <dgm:cxn modelId="{05D875CD-C26A-44FE-ADED-304D4D132D17}" type="presParOf" srcId="{71FB1766-BDED-43C9-980D-A10DE1446139}" destId="{3C19E6B7-877D-459D-9C20-C159A599448A}" srcOrd="0" destOrd="0" presId="urn:microsoft.com/office/officeart/2005/8/layout/hierarchy2"/>
    <dgm:cxn modelId="{5C21FD0B-1AC2-4620-91FE-62D4BD63BA68}" type="presParOf" srcId="{71FB1766-BDED-43C9-980D-A10DE1446139}" destId="{55BB9FF2-07E5-43E8-9156-5AF3268B4F64}" srcOrd="1" destOrd="0" presId="urn:microsoft.com/office/officeart/2005/8/layout/hierarchy2"/>
    <dgm:cxn modelId="{113BA34B-84D4-46D3-A46F-84418E2A3B54}" type="presParOf" srcId="{4EB6C23C-F06D-4485-929A-5BB0778A5D09}" destId="{650B917B-F074-4FB6-BCE0-90281D530C1D}" srcOrd="2" destOrd="0" presId="urn:microsoft.com/office/officeart/2005/8/layout/hierarchy2"/>
    <dgm:cxn modelId="{3AC39DDA-E566-4E4F-8A09-3BD31F1E3C9A}" type="presParOf" srcId="{650B917B-F074-4FB6-BCE0-90281D530C1D}" destId="{E6645EF3-B889-4A26-97BD-AC3E3959B550}" srcOrd="0" destOrd="0" presId="urn:microsoft.com/office/officeart/2005/8/layout/hierarchy2"/>
    <dgm:cxn modelId="{446CFD8F-4A87-4662-BE7E-509456950C57}" type="presParOf" srcId="{4EB6C23C-F06D-4485-929A-5BB0778A5D09}" destId="{0CB36A98-2F75-4689-BABA-49F1FE1EB901}" srcOrd="3" destOrd="0" presId="urn:microsoft.com/office/officeart/2005/8/layout/hierarchy2"/>
    <dgm:cxn modelId="{140F96C7-B9C4-4EA6-996A-AA7605A91D8A}" type="presParOf" srcId="{0CB36A98-2F75-4689-BABA-49F1FE1EB901}" destId="{0CAACBB6-7339-4945-873D-479391A2518C}" srcOrd="0" destOrd="0" presId="urn:microsoft.com/office/officeart/2005/8/layout/hierarchy2"/>
    <dgm:cxn modelId="{7DCAFCFC-C2E7-4FCE-90D8-E53550950C37}" type="presParOf" srcId="{0CB36A98-2F75-4689-BABA-49F1FE1EB901}" destId="{56EA5572-9086-4FDC-B0FA-3DD8A7E40089}" srcOrd="1" destOrd="0" presId="urn:microsoft.com/office/officeart/2005/8/layout/hierarchy2"/>
    <dgm:cxn modelId="{F1C8F19F-6AF5-4C1D-989A-FBC444DFCB70}" type="presParOf" srcId="{4EB6C23C-F06D-4485-929A-5BB0778A5D09}" destId="{06B8B7CB-469F-44DB-ADDF-8C3F0B8705B3}" srcOrd="4" destOrd="0" presId="urn:microsoft.com/office/officeart/2005/8/layout/hierarchy2"/>
    <dgm:cxn modelId="{CCC84A62-A3D1-46C2-A471-ECACBAE9D7E6}" type="presParOf" srcId="{06B8B7CB-469F-44DB-ADDF-8C3F0B8705B3}" destId="{E6B1B839-3A66-4CB8-982F-91CBC35A71AC}" srcOrd="0" destOrd="0" presId="urn:microsoft.com/office/officeart/2005/8/layout/hierarchy2"/>
    <dgm:cxn modelId="{5713F59C-8621-4640-A553-32D1302640A2}" type="presParOf" srcId="{4EB6C23C-F06D-4485-929A-5BB0778A5D09}" destId="{13EE51A4-9AA1-4D4F-8FA2-7A37C4EA98B2}" srcOrd="5" destOrd="0" presId="urn:microsoft.com/office/officeart/2005/8/layout/hierarchy2"/>
    <dgm:cxn modelId="{7AB24A3E-1000-413A-B897-9A4DA5798E47}" type="presParOf" srcId="{13EE51A4-9AA1-4D4F-8FA2-7A37C4EA98B2}" destId="{A6EDC775-2F2C-430C-8428-026FD92CBBA7}" srcOrd="0" destOrd="0" presId="urn:microsoft.com/office/officeart/2005/8/layout/hierarchy2"/>
    <dgm:cxn modelId="{DF4A2A4E-19D2-4551-A995-FB49B904F513}" type="presParOf" srcId="{13EE51A4-9AA1-4D4F-8FA2-7A37C4EA98B2}" destId="{CFCAF367-6A25-4668-A5EB-96B0C75F0C67}" srcOrd="1" destOrd="0" presId="urn:microsoft.com/office/officeart/2005/8/layout/hierarchy2"/>
    <dgm:cxn modelId="{5C8359C9-AEC3-4111-B170-7776F837857A}" type="presParOf" srcId="{4EB6C23C-F06D-4485-929A-5BB0778A5D09}" destId="{988FFA2A-B117-498C-B763-BDD2C01D2E61}" srcOrd="6" destOrd="0" presId="urn:microsoft.com/office/officeart/2005/8/layout/hierarchy2"/>
    <dgm:cxn modelId="{201F2807-B616-4CEC-B328-EA48F6AF3F3D}" type="presParOf" srcId="{988FFA2A-B117-498C-B763-BDD2C01D2E61}" destId="{8D4B6FDB-6A78-4E17-91F5-9B2D7A91AD19}" srcOrd="0" destOrd="0" presId="urn:microsoft.com/office/officeart/2005/8/layout/hierarchy2"/>
    <dgm:cxn modelId="{23A5F158-40C8-4C24-8F0C-18917AEFA12C}" type="presParOf" srcId="{4EB6C23C-F06D-4485-929A-5BB0778A5D09}" destId="{0F89B3AE-04BE-4E28-8475-67DAEFC5F7B8}" srcOrd="7" destOrd="0" presId="urn:microsoft.com/office/officeart/2005/8/layout/hierarchy2"/>
    <dgm:cxn modelId="{E2F594B5-A800-416E-A196-4A735CA002D7}" type="presParOf" srcId="{0F89B3AE-04BE-4E28-8475-67DAEFC5F7B8}" destId="{9205AB82-0477-413A-B7FF-B0969130DE2D}" srcOrd="0" destOrd="0" presId="urn:microsoft.com/office/officeart/2005/8/layout/hierarchy2"/>
    <dgm:cxn modelId="{8B2D8A56-8851-4968-B622-064816E94A18}" type="presParOf" srcId="{0F89B3AE-04BE-4E28-8475-67DAEFC5F7B8}" destId="{64A99C86-CD58-448C-A1F8-BD3BF4A22A45}" srcOrd="1" destOrd="0" presId="urn:microsoft.com/office/officeart/2005/8/layout/hierarchy2"/>
  </dgm:cxnLst>
  <dgm:bg>
    <a:solidFill>
      <a:schemeClr val="accent5">
        <a:lumMod val="60000"/>
        <a:lumOff val="40000"/>
      </a:schemeClr>
    </a:solidFill>
  </dgm:bg>
  <dgm:whole/>
</dgm:dataModel>
</file>

<file path=ppt/diagrams/data17.xml><?xml version="1.0" encoding="utf-8"?>
<dgm:dataModel xmlns:dgm="http://schemas.openxmlformats.org/drawingml/2006/diagram" xmlns:a="http://schemas.openxmlformats.org/drawingml/2006/main">
  <dgm:ptLst>
    <dgm:pt modelId="{704D3688-E8CC-41B2-B94F-9896108CF8EC}"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s-ES"/>
        </a:p>
      </dgm:t>
    </dgm:pt>
    <dgm:pt modelId="{8EC15574-C871-4EC2-9F3A-1A6D19126AB0}">
      <dgm:prSet phldrT="[Texto]" custT="1"/>
      <dgm:spPr/>
      <dgm:t>
        <a:bodyPr/>
        <a:lstStyle/>
        <a:p>
          <a:pPr algn="l"/>
          <a:r>
            <a:rPr lang="es-ES" sz="2000" dirty="0" smtClean="0">
              <a:solidFill>
                <a:schemeClr val="accent3">
                  <a:lumMod val="20000"/>
                  <a:lumOff val="80000"/>
                </a:schemeClr>
              </a:solidFill>
            </a:rPr>
            <a:t>TIPOS de INVESTIGACIÓN </a:t>
          </a:r>
          <a:r>
            <a:rPr lang="es-ES" sz="2000" dirty="0" smtClean="0">
              <a:solidFill>
                <a:srgbClr val="FFFF00"/>
              </a:solidFill>
            </a:rPr>
            <a:t>de acuerdo al tipo de conocimiento que se genera</a:t>
          </a:r>
          <a:endParaRPr lang="es-ES" sz="2000" dirty="0">
            <a:solidFill>
              <a:srgbClr val="FFFF00"/>
            </a:solidFill>
          </a:endParaRPr>
        </a:p>
      </dgm:t>
    </dgm:pt>
    <dgm:pt modelId="{5F583992-F8F3-493D-89A0-8B2965CB0683}" type="parTrans" cxnId="{267F692E-4157-441D-8906-F3543A7DEE48}">
      <dgm:prSet/>
      <dgm:spPr/>
      <dgm:t>
        <a:bodyPr/>
        <a:lstStyle/>
        <a:p>
          <a:endParaRPr lang="es-ES"/>
        </a:p>
      </dgm:t>
    </dgm:pt>
    <dgm:pt modelId="{1751B47E-A989-4649-9F90-3BBBF08DBECE}" type="sibTrans" cxnId="{267F692E-4157-441D-8906-F3543A7DEE48}">
      <dgm:prSet/>
      <dgm:spPr/>
      <dgm:t>
        <a:bodyPr/>
        <a:lstStyle/>
        <a:p>
          <a:endParaRPr lang="es-ES"/>
        </a:p>
      </dgm:t>
    </dgm:pt>
    <dgm:pt modelId="{462255F4-A583-4996-9AD4-805107F2E338}">
      <dgm:prSet phldrT="[Texto]"/>
      <dgm:spPr/>
      <dgm:t>
        <a:bodyPr/>
        <a:lstStyle/>
        <a:p>
          <a:pPr algn="ctr"/>
          <a:r>
            <a:rPr lang="es-ES" dirty="0" smtClean="0">
              <a:solidFill>
                <a:srgbClr val="FFFF00"/>
              </a:solidFill>
            </a:rPr>
            <a:t>Adaptativa</a:t>
          </a:r>
          <a:r>
            <a:rPr lang="es-ES" dirty="0" smtClean="0"/>
            <a:t> </a:t>
          </a:r>
          <a:endParaRPr lang="es-ES" dirty="0"/>
        </a:p>
      </dgm:t>
    </dgm:pt>
    <dgm:pt modelId="{CBA10090-3245-4F5A-A4C1-CA19C41DD2E3}" type="parTrans" cxnId="{CD29D915-AFB7-4BDE-9AD1-55FC4899D63F}">
      <dgm:prSet/>
      <dgm:spPr/>
      <dgm:t>
        <a:bodyPr/>
        <a:lstStyle/>
        <a:p>
          <a:endParaRPr lang="es-ES"/>
        </a:p>
      </dgm:t>
    </dgm:pt>
    <dgm:pt modelId="{227F74CA-140D-43D5-80F7-910BCC3B5AEA}" type="sibTrans" cxnId="{CD29D915-AFB7-4BDE-9AD1-55FC4899D63F}">
      <dgm:prSet/>
      <dgm:spPr/>
      <dgm:t>
        <a:bodyPr/>
        <a:lstStyle/>
        <a:p>
          <a:endParaRPr lang="es-ES"/>
        </a:p>
      </dgm:t>
    </dgm:pt>
    <dgm:pt modelId="{283584CB-324F-468B-BF0E-EEA62E729350}">
      <dgm:prSet phldrT="[Texto]"/>
      <dgm:spPr/>
      <dgm:t>
        <a:bodyPr/>
        <a:lstStyle/>
        <a:p>
          <a:r>
            <a:rPr lang="es-ES" dirty="0" smtClean="0"/>
            <a:t>Fundamental  </a:t>
          </a:r>
          <a:endParaRPr lang="es-ES" dirty="0"/>
        </a:p>
      </dgm:t>
    </dgm:pt>
    <dgm:pt modelId="{ED3EC716-882A-400A-8103-10E28354B00F}" type="parTrans" cxnId="{49412E6B-5AF0-445B-8E49-D734FCB5961C}">
      <dgm:prSet/>
      <dgm:spPr/>
      <dgm:t>
        <a:bodyPr/>
        <a:lstStyle/>
        <a:p>
          <a:endParaRPr lang="es-ES"/>
        </a:p>
      </dgm:t>
    </dgm:pt>
    <dgm:pt modelId="{535146CD-0618-4593-AC67-031C2BA3AA7E}" type="sibTrans" cxnId="{49412E6B-5AF0-445B-8E49-D734FCB5961C}">
      <dgm:prSet/>
      <dgm:spPr/>
      <dgm:t>
        <a:bodyPr/>
        <a:lstStyle/>
        <a:p>
          <a:endParaRPr lang="es-ES"/>
        </a:p>
      </dgm:t>
    </dgm:pt>
    <dgm:pt modelId="{B461089C-B298-4097-8E6B-544DAB16913C}">
      <dgm:prSet phldrT="[Texto]"/>
      <dgm:spPr/>
      <dgm:t>
        <a:bodyPr/>
        <a:lstStyle/>
        <a:p>
          <a:pPr algn="ctr"/>
          <a:r>
            <a:rPr lang="es-ES" dirty="0" smtClean="0">
              <a:solidFill>
                <a:srgbClr val="FFC000"/>
              </a:solidFill>
            </a:rPr>
            <a:t>Incremental  </a:t>
          </a:r>
          <a:endParaRPr lang="es-ES" dirty="0">
            <a:solidFill>
              <a:srgbClr val="FFC000"/>
            </a:solidFill>
          </a:endParaRPr>
        </a:p>
      </dgm:t>
    </dgm:pt>
    <dgm:pt modelId="{DEEC51E2-ACE1-43A1-B272-623B26B57BBC}" type="parTrans" cxnId="{45C5DFA1-E416-4F86-9A2B-ED37A1EDF94C}">
      <dgm:prSet/>
      <dgm:spPr/>
      <dgm:t>
        <a:bodyPr/>
        <a:lstStyle/>
        <a:p>
          <a:endParaRPr lang="es-ES"/>
        </a:p>
      </dgm:t>
    </dgm:pt>
    <dgm:pt modelId="{01EA5F3E-2917-4061-A7E4-D72CBD7451DD}" type="sibTrans" cxnId="{45C5DFA1-E416-4F86-9A2B-ED37A1EDF94C}">
      <dgm:prSet/>
      <dgm:spPr/>
      <dgm:t>
        <a:bodyPr/>
        <a:lstStyle/>
        <a:p>
          <a:endParaRPr lang="es-ES"/>
        </a:p>
      </dgm:t>
    </dgm:pt>
    <dgm:pt modelId="{2E70448C-1591-4E96-9C4F-81D2583BB5AD}">
      <dgm:prSet phldrT="[Texto]"/>
      <dgm:spPr/>
      <dgm:t>
        <a:bodyPr/>
        <a:lstStyle/>
        <a:p>
          <a:r>
            <a:rPr lang="es-ES" dirty="0" smtClean="0"/>
            <a:t>Crítica </a:t>
          </a:r>
          <a:endParaRPr lang="es-ES" dirty="0"/>
        </a:p>
      </dgm:t>
    </dgm:pt>
    <dgm:pt modelId="{FCE0F29E-9C54-4CE3-B3A1-DBEFB864B479}" type="parTrans" cxnId="{DD853D80-B0A4-469F-BD7F-DD0F95D7CE53}">
      <dgm:prSet/>
      <dgm:spPr/>
      <dgm:t>
        <a:bodyPr/>
        <a:lstStyle/>
        <a:p>
          <a:endParaRPr lang="es-ES"/>
        </a:p>
      </dgm:t>
    </dgm:pt>
    <dgm:pt modelId="{74C75BB2-446F-468A-9441-7BB81B803743}" type="sibTrans" cxnId="{DD853D80-B0A4-469F-BD7F-DD0F95D7CE53}">
      <dgm:prSet/>
      <dgm:spPr/>
      <dgm:t>
        <a:bodyPr/>
        <a:lstStyle/>
        <a:p>
          <a:endParaRPr lang="es-ES"/>
        </a:p>
      </dgm:t>
    </dgm:pt>
    <dgm:pt modelId="{C59E7ACE-0959-4A9D-A29B-56442E944E8E}" type="pres">
      <dgm:prSet presAssocID="{704D3688-E8CC-41B2-B94F-9896108CF8EC}" presName="diagram" presStyleCnt="0">
        <dgm:presLayoutVars>
          <dgm:chPref val="1"/>
          <dgm:dir/>
          <dgm:animOne val="branch"/>
          <dgm:animLvl val="lvl"/>
          <dgm:resizeHandles val="exact"/>
        </dgm:presLayoutVars>
      </dgm:prSet>
      <dgm:spPr/>
      <dgm:t>
        <a:bodyPr/>
        <a:lstStyle/>
        <a:p>
          <a:endParaRPr lang="es-ES"/>
        </a:p>
      </dgm:t>
    </dgm:pt>
    <dgm:pt modelId="{F4C31D3D-FF9D-48A3-9AD0-09DDF7E37370}" type="pres">
      <dgm:prSet presAssocID="{8EC15574-C871-4EC2-9F3A-1A6D19126AB0}" presName="root1" presStyleCnt="0"/>
      <dgm:spPr/>
    </dgm:pt>
    <dgm:pt modelId="{441D61EE-9327-49A7-83C2-0F18B13B7B14}" type="pres">
      <dgm:prSet presAssocID="{8EC15574-C871-4EC2-9F3A-1A6D19126AB0}" presName="LevelOneTextNode" presStyleLbl="node0" presStyleIdx="0" presStyleCnt="1" custScaleX="180302" custScaleY="162698" custLinFactNeighborX="-45980" custLinFactNeighborY="0">
        <dgm:presLayoutVars>
          <dgm:chPref val="3"/>
        </dgm:presLayoutVars>
      </dgm:prSet>
      <dgm:spPr/>
      <dgm:t>
        <a:bodyPr/>
        <a:lstStyle/>
        <a:p>
          <a:endParaRPr lang="es-ES"/>
        </a:p>
      </dgm:t>
    </dgm:pt>
    <dgm:pt modelId="{4EB6C23C-F06D-4485-929A-5BB0778A5D09}" type="pres">
      <dgm:prSet presAssocID="{8EC15574-C871-4EC2-9F3A-1A6D19126AB0}" presName="level2hierChild" presStyleCnt="0"/>
      <dgm:spPr/>
    </dgm:pt>
    <dgm:pt modelId="{0E4B2708-FCA5-454A-A7AF-D3EADD16BF36}" type="pres">
      <dgm:prSet presAssocID="{CBA10090-3245-4F5A-A4C1-CA19C41DD2E3}" presName="conn2-1" presStyleLbl="parChTrans1D2" presStyleIdx="0" presStyleCnt="4"/>
      <dgm:spPr/>
      <dgm:t>
        <a:bodyPr/>
        <a:lstStyle/>
        <a:p>
          <a:endParaRPr lang="es-ES"/>
        </a:p>
      </dgm:t>
    </dgm:pt>
    <dgm:pt modelId="{ED83415A-813A-41E1-AD28-14EC6169BCAE}" type="pres">
      <dgm:prSet presAssocID="{CBA10090-3245-4F5A-A4C1-CA19C41DD2E3}" presName="connTx" presStyleLbl="parChTrans1D2" presStyleIdx="0" presStyleCnt="4"/>
      <dgm:spPr/>
      <dgm:t>
        <a:bodyPr/>
        <a:lstStyle/>
        <a:p>
          <a:endParaRPr lang="es-ES"/>
        </a:p>
      </dgm:t>
    </dgm:pt>
    <dgm:pt modelId="{71FB1766-BDED-43C9-980D-A10DE1446139}" type="pres">
      <dgm:prSet presAssocID="{462255F4-A583-4996-9AD4-805107F2E338}" presName="root2" presStyleCnt="0"/>
      <dgm:spPr/>
    </dgm:pt>
    <dgm:pt modelId="{3C19E6B7-877D-459D-9C20-C159A599448A}" type="pres">
      <dgm:prSet presAssocID="{462255F4-A583-4996-9AD4-805107F2E338}" presName="LevelTwoTextNode" presStyleLbl="node2" presStyleIdx="0" presStyleCnt="4">
        <dgm:presLayoutVars>
          <dgm:chPref val="3"/>
        </dgm:presLayoutVars>
      </dgm:prSet>
      <dgm:spPr/>
      <dgm:t>
        <a:bodyPr/>
        <a:lstStyle/>
        <a:p>
          <a:endParaRPr lang="es-ES"/>
        </a:p>
      </dgm:t>
    </dgm:pt>
    <dgm:pt modelId="{55BB9FF2-07E5-43E8-9156-5AF3268B4F64}" type="pres">
      <dgm:prSet presAssocID="{462255F4-A583-4996-9AD4-805107F2E338}" presName="level3hierChild" presStyleCnt="0"/>
      <dgm:spPr/>
    </dgm:pt>
    <dgm:pt modelId="{650B917B-F074-4FB6-BCE0-90281D530C1D}" type="pres">
      <dgm:prSet presAssocID="{DEEC51E2-ACE1-43A1-B272-623B26B57BBC}" presName="conn2-1" presStyleLbl="parChTrans1D2" presStyleIdx="1" presStyleCnt="4"/>
      <dgm:spPr/>
      <dgm:t>
        <a:bodyPr/>
        <a:lstStyle/>
        <a:p>
          <a:endParaRPr lang="es-ES"/>
        </a:p>
      </dgm:t>
    </dgm:pt>
    <dgm:pt modelId="{E6645EF3-B889-4A26-97BD-AC3E3959B550}" type="pres">
      <dgm:prSet presAssocID="{DEEC51E2-ACE1-43A1-B272-623B26B57BBC}" presName="connTx" presStyleLbl="parChTrans1D2" presStyleIdx="1" presStyleCnt="4"/>
      <dgm:spPr/>
      <dgm:t>
        <a:bodyPr/>
        <a:lstStyle/>
        <a:p>
          <a:endParaRPr lang="es-ES"/>
        </a:p>
      </dgm:t>
    </dgm:pt>
    <dgm:pt modelId="{0CB36A98-2F75-4689-BABA-49F1FE1EB901}" type="pres">
      <dgm:prSet presAssocID="{B461089C-B298-4097-8E6B-544DAB16913C}" presName="root2" presStyleCnt="0"/>
      <dgm:spPr/>
    </dgm:pt>
    <dgm:pt modelId="{0CAACBB6-7339-4945-873D-479391A2518C}" type="pres">
      <dgm:prSet presAssocID="{B461089C-B298-4097-8E6B-544DAB16913C}" presName="LevelTwoTextNode" presStyleLbl="node2" presStyleIdx="1" presStyleCnt="4">
        <dgm:presLayoutVars>
          <dgm:chPref val="3"/>
        </dgm:presLayoutVars>
      </dgm:prSet>
      <dgm:spPr/>
      <dgm:t>
        <a:bodyPr/>
        <a:lstStyle/>
        <a:p>
          <a:endParaRPr lang="es-ES"/>
        </a:p>
      </dgm:t>
    </dgm:pt>
    <dgm:pt modelId="{56EA5572-9086-4FDC-B0FA-3DD8A7E40089}" type="pres">
      <dgm:prSet presAssocID="{B461089C-B298-4097-8E6B-544DAB16913C}" presName="level3hierChild" presStyleCnt="0"/>
      <dgm:spPr/>
    </dgm:pt>
    <dgm:pt modelId="{06B8B7CB-469F-44DB-ADDF-8C3F0B8705B3}" type="pres">
      <dgm:prSet presAssocID="{FCE0F29E-9C54-4CE3-B3A1-DBEFB864B479}" presName="conn2-1" presStyleLbl="parChTrans1D2" presStyleIdx="2" presStyleCnt="4"/>
      <dgm:spPr/>
      <dgm:t>
        <a:bodyPr/>
        <a:lstStyle/>
        <a:p>
          <a:endParaRPr lang="es-ES"/>
        </a:p>
      </dgm:t>
    </dgm:pt>
    <dgm:pt modelId="{E6B1B839-3A66-4CB8-982F-91CBC35A71AC}" type="pres">
      <dgm:prSet presAssocID="{FCE0F29E-9C54-4CE3-B3A1-DBEFB864B479}" presName="connTx" presStyleLbl="parChTrans1D2" presStyleIdx="2" presStyleCnt="4"/>
      <dgm:spPr/>
      <dgm:t>
        <a:bodyPr/>
        <a:lstStyle/>
        <a:p>
          <a:endParaRPr lang="es-ES"/>
        </a:p>
      </dgm:t>
    </dgm:pt>
    <dgm:pt modelId="{13EE51A4-9AA1-4D4F-8FA2-7A37C4EA98B2}" type="pres">
      <dgm:prSet presAssocID="{2E70448C-1591-4E96-9C4F-81D2583BB5AD}" presName="root2" presStyleCnt="0"/>
      <dgm:spPr/>
    </dgm:pt>
    <dgm:pt modelId="{A6EDC775-2F2C-430C-8428-026FD92CBBA7}" type="pres">
      <dgm:prSet presAssocID="{2E70448C-1591-4E96-9C4F-81D2583BB5AD}" presName="LevelTwoTextNode" presStyleLbl="node2" presStyleIdx="2" presStyleCnt="4">
        <dgm:presLayoutVars>
          <dgm:chPref val="3"/>
        </dgm:presLayoutVars>
      </dgm:prSet>
      <dgm:spPr/>
      <dgm:t>
        <a:bodyPr/>
        <a:lstStyle/>
        <a:p>
          <a:endParaRPr lang="es-ES"/>
        </a:p>
      </dgm:t>
    </dgm:pt>
    <dgm:pt modelId="{CFCAF367-6A25-4668-A5EB-96B0C75F0C67}" type="pres">
      <dgm:prSet presAssocID="{2E70448C-1591-4E96-9C4F-81D2583BB5AD}" presName="level3hierChild" presStyleCnt="0"/>
      <dgm:spPr/>
    </dgm:pt>
    <dgm:pt modelId="{988FFA2A-B117-498C-B763-BDD2C01D2E61}" type="pres">
      <dgm:prSet presAssocID="{ED3EC716-882A-400A-8103-10E28354B00F}" presName="conn2-1" presStyleLbl="parChTrans1D2" presStyleIdx="3" presStyleCnt="4"/>
      <dgm:spPr/>
      <dgm:t>
        <a:bodyPr/>
        <a:lstStyle/>
        <a:p>
          <a:endParaRPr lang="es-ES"/>
        </a:p>
      </dgm:t>
    </dgm:pt>
    <dgm:pt modelId="{8D4B6FDB-6A78-4E17-91F5-9B2D7A91AD19}" type="pres">
      <dgm:prSet presAssocID="{ED3EC716-882A-400A-8103-10E28354B00F}" presName="connTx" presStyleLbl="parChTrans1D2" presStyleIdx="3" presStyleCnt="4"/>
      <dgm:spPr/>
      <dgm:t>
        <a:bodyPr/>
        <a:lstStyle/>
        <a:p>
          <a:endParaRPr lang="es-ES"/>
        </a:p>
      </dgm:t>
    </dgm:pt>
    <dgm:pt modelId="{0F89B3AE-04BE-4E28-8475-67DAEFC5F7B8}" type="pres">
      <dgm:prSet presAssocID="{283584CB-324F-468B-BF0E-EEA62E729350}" presName="root2" presStyleCnt="0"/>
      <dgm:spPr/>
    </dgm:pt>
    <dgm:pt modelId="{9205AB82-0477-413A-B7FF-B0969130DE2D}" type="pres">
      <dgm:prSet presAssocID="{283584CB-324F-468B-BF0E-EEA62E729350}" presName="LevelTwoTextNode" presStyleLbl="node2" presStyleIdx="3" presStyleCnt="4">
        <dgm:presLayoutVars>
          <dgm:chPref val="3"/>
        </dgm:presLayoutVars>
      </dgm:prSet>
      <dgm:spPr/>
      <dgm:t>
        <a:bodyPr/>
        <a:lstStyle/>
        <a:p>
          <a:endParaRPr lang="es-ES"/>
        </a:p>
      </dgm:t>
    </dgm:pt>
    <dgm:pt modelId="{64A99C86-CD58-448C-A1F8-BD3BF4A22A45}" type="pres">
      <dgm:prSet presAssocID="{283584CB-324F-468B-BF0E-EEA62E729350}" presName="level3hierChild" presStyleCnt="0"/>
      <dgm:spPr/>
    </dgm:pt>
  </dgm:ptLst>
  <dgm:cxnLst>
    <dgm:cxn modelId="{1ECAB4EA-B512-405A-BF08-D96D5479161B}" type="presOf" srcId="{DEEC51E2-ACE1-43A1-B272-623B26B57BBC}" destId="{650B917B-F074-4FB6-BCE0-90281D530C1D}" srcOrd="0" destOrd="0" presId="urn:microsoft.com/office/officeart/2005/8/layout/hierarchy2"/>
    <dgm:cxn modelId="{73280B4F-0BF0-4CCD-A71F-07B4C18F194F}" type="presOf" srcId="{CBA10090-3245-4F5A-A4C1-CA19C41DD2E3}" destId="{ED83415A-813A-41E1-AD28-14EC6169BCAE}" srcOrd="1" destOrd="0" presId="urn:microsoft.com/office/officeart/2005/8/layout/hierarchy2"/>
    <dgm:cxn modelId="{B3A97D91-A0E2-466E-BA56-EF609A5A70EA}" type="presOf" srcId="{ED3EC716-882A-400A-8103-10E28354B00F}" destId="{8D4B6FDB-6A78-4E17-91F5-9B2D7A91AD19}" srcOrd="1" destOrd="0" presId="urn:microsoft.com/office/officeart/2005/8/layout/hierarchy2"/>
    <dgm:cxn modelId="{FE82B214-573A-4CB5-B273-E6A8D22A33B0}" type="presOf" srcId="{CBA10090-3245-4F5A-A4C1-CA19C41DD2E3}" destId="{0E4B2708-FCA5-454A-A7AF-D3EADD16BF36}" srcOrd="0" destOrd="0" presId="urn:microsoft.com/office/officeart/2005/8/layout/hierarchy2"/>
    <dgm:cxn modelId="{DBD58BD7-0EF6-4E2E-96BA-694D8ACB1E1C}" type="presOf" srcId="{8EC15574-C871-4EC2-9F3A-1A6D19126AB0}" destId="{441D61EE-9327-49A7-83C2-0F18B13B7B14}" srcOrd="0" destOrd="0" presId="urn:microsoft.com/office/officeart/2005/8/layout/hierarchy2"/>
    <dgm:cxn modelId="{CB60CB87-8162-4CFB-99D7-43A6A717AAC1}" type="presOf" srcId="{704D3688-E8CC-41B2-B94F-9896108CF8EC}" destId="{C59E7ACE-0959-4A9D-A29B-56442E944E8E}" srcOrd="0" destOrd="0" presId="urn:microsoft.com/office/officeart/2005/8/layout/hierarchy2"/>
    <dgm:cxn modelId="{44AAE0B3-F220-47D7-9530-49AABF45967A}" type="presOf" srcId="{ED3EC716-882A-400A-8103-10E28354B00F}" destId="{988FFA2A-B117-498C-B763-BDD2C01D2E61}" srcOrd="0" destOrd="0" presId="urn:microsoft.com/office/officeart/2005/8/layout/hierarchy2"/>
    <dgm:cxn modelId="{3DF61868-67E9-44CF-8673-42DD04088FEE}" type="presOf" srcId="{462255F4-A583-4996-9AD4-805107F2E338}" destId="{3C19E6B7-877D-459D-9C20-C159A599448A}" srcOrd="0" destOrd="0" presId="urn:microsoft.com/office/officeart/2005/8/layout/hierarchy2"/>
    <dgm:cxn modelId="{CB06B8BB-53E0-4AAD-9380-5CF1D8412A5A}" type="presOf" srcId="{FCE0F29E-9C54-4CE3-B3A1-DBEFB864B479}" destId="{E6B1B839-3A66-4CB8-982F-91CBC35A71AC}" srcOrd="1" destOrd="0" presId="urn:microsoft.com/office/officeart/2005/8/layout/hierarchy2"/>
    <dgm:cxn modelId="{267F692E-4157-441D-8906-F3543A7DEE48}" srcId="{704D3688-E8CC-41B2-B94F-9896108CF8EC}" destId="{8EC15574-C871-4EC2-9F3A-1A6D19126AB0}" srcOrd="0" destOrd="0" parTransId="{5F583992-F8F3-493D-89A0-8B2965CB0683}" sibTransId="{1751B47E-A989-4649-9F90-3BBBF08DBECE}"/>
    <dgm:cxn modelId="{61451959-E8A1-4035-981F-45F12AE42884}" type="presOf" srcId="{DEEC51E2-ACE1-43A1-B272-623B26B57BBC}" destId="{E6645EF3-B889-4A26-97BD-AC3E3959B550}" srcOrd="1" destOrd="0" presId="urn:microsoft.com/office/officeart/2005/8/layout/hierarchy2"/>
    <dgm:cxn modelId="{4365EE4E-0524-43ED-BF28-3CD53F602522}" type="presOf" srcId="{FCE0F29E-9C54-4CE3-B3A1-DBEFB864B479}" destId="{06B8B7CB-469F-44DB-ADDF-8C3F0B8705B3}" srcOrd="0" destOrd="0" presId="urn:microsoft.com/office/officeart/2005/8/layout/hierarchy2"/>
    <dgm:cxn modelId="{CD29D915-AFB7-4BDE-9AD1-55FC4899D63F}" srcId="{8EC15574-C871-4EC2-9F3A-1A6D19126AB0}" destId="{462255F4-A583-4996-9AD4-805107F2E338}" srcOrd="0" destOrd="0" parTransId="{CBA10090-3245-4F5A-A4C1-CA19C41DD2E3}" sibTransId="{227F74CA-140D-43D5-80F7-910BCC3B5AEA}"/>
    <dgm:cxn modelId="{1247CA2A-21EC-4563-81CC-B44709415056}" type="presOf" srcId="{2E70448C-1591-4E96-9C4F-81D2583BB5AD}" destId="{A6EDC775-2F2C-430C-8428-026FD92CBBA7}" srcOrd="0" destOrd="0" presId="urn:microsoft.com/office/officeart/2005/8/layout/hierarchy2"/>
    <dgm:cxn modelId="{DD853D80-B0A4-469F-BD7F-DD0F95D7CE53}" srcId="{8EC15574-C871-4EC2-9F3A-1A6D19126AB0}" destId="{2E70448C-1591-4E96-9C4F-81D2583BB5AD}" srcOrd="2" destOrd="0" parTransId="{FCE0F29E-9C54-4CE3-B3A1-DBEFB864B479}" sibTransId="{74C75BB2-446F-468A-9441-7BB81B803743}"/>
    <dgm:cxn modelId="{C9738FF1-CCF4-4E3D-9481-3E7109282762}" type="presOf" srcId="{283584CB-324F-468B-BF0E-EEA62E729350}" destId="{9205AB82-0477-413A-B7FF-B0969130DE2D}" srcOrd="0" destOrd="0" presId="urn:microsoft.com/office/officeart/2005/8/layout/hierarchy2"/>
    <dgm:cxn modelId="{3025DD9C-3A12-48F5-ACDD-E2F9FB2AB68C}" type="presOf" srcId="{B461089C-B298-4097-8E6B-544DAB16913C}" destId="{0CAACBB6-7339-4945-873D-479391A2518C}" srcOrd="0" destOrd="0" presId="urn:microsoft.com/office/officeart/2005/8/layout/hierarchy2"/>
    <dgm:cxn modelId="{45C5DFA1-E416-4F86-9A2B-ED37A1EDF94C}" srcId="{8EC15574-C871-4EC2-9F3A-1A6D19126AB0}" destId="{B461089C-B298-4097-8E6B-544DAB16913C}" srcOrd="1" destOrd="0" parTransId="{DEEC51E2-ACE1-43A1-B272-623B26B57BBC}" sibTransId="{01EA5F3E-2917-4061-A7E4-D72CBD7451DD}"/>
    <dgm:cxn modelId="{49412E6B-5AF0-445B-8E49-D734FCB5961C}" srcId="{8EC15574-C871-4EC2-9F3A-1A6D19126AB0}" destId="{283584CB-324F-468B-BF0E-EEA62E729350}" srcOrd="3" destOrd="0" parTransId="{ED3EC716-882A-400A-8103-10E28354B00F}" sibTransId="{535146CD-0618-4593-AC67-031C2BA3AA7E}"/>
    <dgm:cxn modelId="{EBD50876-2610-4492-B482-2DB3C00F1A52}" type="presParOf" srcId="{C59E7ACE-0959-4A9D-A29B-56442E944E8E}" destId="{F4C31D3D-FF9D-48A3-9AD0-09DDF7E37370}" srcOrd="0" destOrd="0" presId="urn:microsoft.com/office/officeart/2005/8/layout/hierarchy2"/>
    <dgm:cxn modelId="{8D48DC46-D576-4880-8AD8-B4C48E92F94E}" type="presParOf" srcId="{F4C31D3D-FF9D-48A3-9AD0-09DDF7E37370}" destId="{441D61EE-9327-49A7-83C2-0F18B13B7B14}" srcOrd="0" destOrd="0" presId="urn:microsoft.com/office/officeart/2005/8/layout/hierarchy2"/>
    <dgm:cxn modelId="{80CC0D4E-0305-4063-A4A6-9DEF80B377BC}" type="presParOf" srcId="{F4C31D3D-FF9D-48A3-9AD0-09DDF7E37370}" destId="{4EB6C23C-F06D-4485-929A-5BB0778A5D09}" srcOrd="1" destOrd="0" presId="urn:microsoft.com/office/officeart/2005/8/layout/hierarchy2"/>
    <dgm:cxn modelId="{25F453C1-C323-406D-8422-767E13605C6D}" type="presParOf" srcId="{4EB6C23C-F06D-4485-929A-5BB0778A5D09}" destId="{0E4B2708-FCA5-454A-A7AF-D3EADD16BF36}" srcOrd="0" destOrd="0" presId="urn:microsoft.com/office/officeart/2005/8/layout/hierarchy2"/>
    <dgm:cxn modelId="{A407542E-EDBD-4042-9A05-19F5EEB6754D}" type="presParOf" srcId="{0E4B2708-FCA5-454A-A7AF-D3EADD16BF36}" destId="{ED83415A-813A-41E1-AD28-14EC6169BCAE}" srcOrd="0" destOrd="0" presId="urn:microsoft.com/office/officeart/2005/8/layout/hierarchy2"/>
    <dgm:cxn modelId="{0E682901-70C0-4CF8-867E-CD02C3C3A85C}" type="presParOf" srcId="{4EB6C23C-F06D-4485-929A-5BB0778A5D09}" destId="{71FB1766-BDED-43C9-980D-A10DE1446139}" srcOrd="1" destOrd="0" presId="urn:microsoft.com/office/officeart/2005/8/layout/hierarchy2"/>
    <dgm:cxn modelId="{CB22D4EF-340E-4B05-8840-8B9990DB5F0B}" type="presParOf" srcId="{71FB1766-BDED-43C9-980D-A10DE1446139}" destId="{3C19E6B7-877D-459D-9C20-C159A599448A}" srcOrd="0" destOrd="0" presId="urn:microsoft.com/office/officeart/2005/8/layout/hierarchy2"/>
    <dgm:cxn modelId="{469B89D1-DA96-4975-87C0-A36986BEB748}" type="presParOf" srcId="{71FB1766-BDED-43C9-980D-A10DE1446139}" destId="{55BB9FF2-07E5-43E8-9156-5AF3268B4F64}" srcOrd="1" destOrd="0" presId="urn:microsoft.com/office/officeart/2005/8/layout/hierarchy2"/>
    <dgm:cxn modelId="{43A6B978-44F1-440A-862A-0C47E8DF4B03}" type="presParOf" srcId="{4EB6C23C-F06D-4485-929A-5BB0778A5D09}" destId="{650B917B-F074-4FB6-BCE0-90281D530C1D}" srcOrd="2" destOrd="0" presId="urn:microsoft.com/office/officeart/2005/8/layout/hierarchy2"/>
    <dgm:cxn modelId="{91AD92FF-2514-4258-953A-407EC01A925B}" type="presParOf" srcId="{650B917B-F074-4FB6-BCE0-90281D530C1D}" destId="{E6645EF3-B889-4A26-97BD-AC3E3959B550}" srcOrd="0" destOrd="0" presId="urn:microsoft.com/office/officeart/2005/8/layout/hierarchy2"/>
    <dgm:cxn modelId="{CA185104-55F3-45DE-9DAC-3DF315D14126}" type="presParOf" srcId="{4EB6C23C-F06D-4485-929A-5BB0778A5D09}" destId="{0CB36A98-2F75-4689-BABA-49F1FE1EB901}" srcOrd="3" destOrd="0" presId="urn:microsoft.com/office/officeart/2005/8/layout/hierarchy2"/>
    <dgm:cxn modelId="{7627D39C-EDA3-42E5-9EB4-FF5A1BA5F2D0}" type="presParOf" srcId="{0CB36A98-2F75-4689-BABA-49F1FE1EB901}" destId="{0CAACBB6-7339-4945-873D-479391A2518C}" srcOrd="0" destOrd="0" presId="urn:microsoft.com/office/officeart/2005/8/layout/hierarchy2"/>
    <dgm:cxn modelId="{F5ADD2CB-132E-484E-9677-F143FC4C6996}" type="presParOf" srcId="{0CB36A98-2F75-4689-BABA-49F1FE1EB901}" destId="{56EA5572-9086-4FDC-B0FA-3DD8A7E40089}" srcOrd="1" destOrd="0" presId="urn:microsoft.com/office/officeart/2005/8/layout/hierarchy2"/>
    <dgm:cxn modelId="{EADA046E-8685-4A91-9CC2-52AAC3824BFA}" type="presParOf" srcId="{4EB6C23C-F06D-4485-929A-5BB0778A5D09}" destId="{06B8B7CB-469F-44DB-ADDF-8C3F0B8705B3}" srcOrd="4" destOrd="0" presId="urn:microsoft.com/office/officeart/2005/8/layout/hierarchy2"/>
    <dgm:cxn modelId="{1E25AC61-F9D8-47C2-A459-D8B618A4827C}" type="presParOf" srcId="{06B8B7CB-469F-44DB-ADDF-8C3F0B8705B3}" destId="{E6B1B839-3A66-4CB8-982F-91CBC35A71AC}" srcOrd="0" destOrd="0" presId="urn:microsoft.com/office/officeart/2005/8/layout/hierarchy2"/>
    <dgm:cxn modelId="{38DEF8B5-1EB1-4B83-8EDC-79614C502C02}" type="presParOf" srcId="{4EB6C23C-F06D-4485-929A-5BB0778A5D09}" destId="{13EE51A4-9AA1-4D4F-8FA2-7A37C4EA98B2}" srcOrd="5" destOrd="0" presId="urn:microsoft.com/office/officeart/2005/8/layout/hierarchy2"/>
    <dgm:cxn modelId="{818BF37A-388B-493D-A0E1-9BDA32CAD8E1}" type="presParOf" srcId="{13EE51A4-9AA1-4D4F-8FA2-7A37C4EA98B2}" destId="{A6EDC775-2F2C-430C-8428-026FD92CBBA7}" srcOrd="0" destOrd="0" presId="urn:microsoft.com/office/officeart/2005/8/layout/hierarchy2"/>
    <dgm:cxn modelId="{DA96D6F5-FE95-492C-9318-1D939B8167EF}" type="presParOf" srcId="{13EE51A4-9AA1-4D4F-8FA2-7A37C4EA98B2}" destId="{CFCAF367-6A25-4668-A5EB-96B0C75F0C67}" srcOrd="1" destOrd="0" presId="urn:microsoft.com/office/officeart/2005/8/layout/hierarchy2"/>
    <dgm:cxn modelId="{EC231114-21C8-4AF5-A3A9-1B08B3EED917}" type="presParOf" srcId="{4EB6C23C-F06D-4485-929A-5BB0778A5D09}" destId="{988FFA2A-B117-498C-B763-BDD2C01D2E61}" srcOrd="6" destOrd="0" presId="urn:microsoft.com/office/officeart/2005/8/layout/hierarchy2"/>
    <dgm:cxn modelId="{D1DD9287-91A8-4CEA-93FA-11D7E1CCC4BB}" type="presParOf" srcId="{988FFA2A-B117-498C-B763-BDD2C01D2E61}" destId="{8D4B6FDB-6A78-4E17-91F5-9B2D7A91AD19}" srcOrd="0" destOrd="0" presId="urn:microsoft.com/office/officeart/2005/8/layout/hierarchy2"/>
    <dgm:cxn modelId="{C5AA1A78-F82C-4050-94E1-7930C33676CD}" type="presParOf" srcId="{4EB6C23C-F06D-4485-929A-5BB0778A5D09}" destId="{0F89B3AE-04BE-4E28-8475-67DAEFC5F7B8}" srcOrd="7" destOrd="0" presId="urn:microsoft.com/office/officeart/2005/8/layout/hierarchy2"/>
    <dgm:cxn modelId="{D94B172D-6236-404B-A05A-DE548F40A949}" type="presParOf" srcId="{0F89B3AE-04BE-4E28-8475-67DAEFC5F7B8}" destId="{9205AB82-0477-413A-B7FF-B0969130DE2D}" srcOrd="0" destOrd="0" presId="urn:microsoft.com/office/officeart/2005/8/layout/hierarchy2"/>
    <dgm:cxn modelId="{84798AFC-CB0D-47FD-B386-A8DD8651E238}" type="presParOf" srcId="{0F89B3AE-04BE-4E28-8475-67DAEFC5F7B8}" destId="{64A99C86-CD58-448C-A1F8-BD3BF4A22A45}" srcOrd="1" destOrd="0" presId="urn:microsoft.com/office/officeart/2005/8/layout/hierarchy2"/>
  </dgm:cxnLst>
  <dgm:bg>
    <a:solidFill>
      <a:schemeClr val="accent5">
        <a:lumMod val="60000"/>
        <a:lumOff val="40000"/>
      </a:schemeClr>
    </a:solidFill>
  </dgm:bg>
  <dgm:whole/>
</dgm:dataModel>
</file>

<file path=ppt/diagrams/data18.xml><?xml version="1.0" encoding="utf-8"?>
<dgm:dataModel xmlns:dgm="http://schemas.openxmlformats.org/drawingml/2006/diagram" xmlns:a="http://schemas.openxmlformats.org/drawingml/2006/main">
  <dgm:ptLst>
    <dgm:pt modelId="{52030692-F89D-4CB6-A77F-2C3534FE48E3}" type="doc">
      <dgm:prSet loTypeId="urn:microsoft.com/office/officeart/2005/8/layout/hProcess6" loCatId="process" qsTypeId="urn:microsoft.com/office/officeart/2005/8/quickstyle/simple1" qsCatId="simple" csTypeId="urn:microsoft.com/office/officeart/2005/8/colors/accent2_1" csCatId="accent2" phldr="1"/>
      <dgm:spPr/>
      <dgm:t>
        <a:bodyPr/>
        <a:lstStyle/>
        <a:p>
          <a:endParaRPr lang="es-ES"/>
        </a:p>
      </dgm:t>
    </dgm:pt>
    <dgm:pt modelId="{5B8C57AE-49C4-4B75-A9DB-F4F00A7E85E4}">
      <dgm:prSet phldrT="[Texto]" custT="1">
        <dgm:style>
          <a:lnRef idx="0">
            <a:schemeClr val="accent3"/>
          </a:lnRef>
          <a:fillRef idx="3">
            <a:schemeClr val="accent3"/>
          </a:fillRef>
          <a:effectRef idx="3">
            <a:schemeClr val="accent3"/>
          </a:effectRef>
          <a:fontRef idx="minor">
            <a:schemeClr val="lt1"/>
          </a:fontRef>
        </dgm:style>
      </dgm:prSet>
      <dgm:spPr/>
      <dgm:t>
        <a:bodyPr/>
        <a:lstStyle/>
        <a:p>
          <a:r>
            <a:rPr lang="es-ES" sz="1200" b="1" dirty="0" smtClean="0"/>
            <a:t>TEÓRICO</a:t>
          </a:r>
          <a:endParaRPr lang="es-ES" sz="1200" b="1" dirty="0"/>
        </a:p>
      </dgm:t>
    </dgm:pt>
    <dgm:pt modelId="{FD9DF21A-E7E4-4A38-9602-68C29FE0BCF2}" type="parTrans" cxnId="{BED9D038-3BA4-485B-A54A-794761B44A81}">
      <dgm:prSet/>
      <dgm:spPr/>
      <dgm:t>
        <a:bodyPr/>
        <a:lstStyle/>
        <a:p>
          <a:endParaRPr lang="es-ES"/>
        </a:p>
      </dgm:t>
    </dgm:pt>
    <dgm:pt modelId="{2D3CA113-355B-4556-932A-9098C1E0DD46}" type="sibTrans" cxnId="{BED9D038-3BA4-485B-A54A-794761B44A81}">
      <dgm:prSet/>
      <dgm:spPr/>
      <dgm:t>
        <a:bodyPr/>
        <a:lstStyle/>
        <a:p>
          <a:endParaRPr lang="es-ES"/>
        </a:p>
      </dgm:t>
    </dgm:pt>
    <dgm:pt modelId="{15E01D83-BD27-4BE9-A4D1-E1F080948BDB}">
      <dgm:prSet phldrT="[Texto]">
        <dgm:style>
          <a:lnRef idx="1">
            <a:schemeClr val="accent3"/>
          </a:lnRef>
          <a:fillRef idx="2">
            <a:schemeClr val="accent3"/>
          </a:fillRef>
          <a:effectRef idx="1">
            <a:schemeClr val="accent3"/>
          </a:effectRef>
          <a:fontRef idx="minor">
            <a:schemeClr val="dk1"/>
          </a:fontRef>
        </dgm:style>
      </dgm:prSet>
      <dgm:spPr/>
      <dgm:t>
        <a:bodyPr/>
        <a:lstStyle/>
        <a:p>
          <a:pPr algn="r"/>
          <a:r>
            <a:rPr lang="es-ES" dirty="0" smtClean="0"/>
            <a:t>Leer de manera experta la situación</a:t>
          </a:r>
          <a:endParaRPr lang="es-ES" dirty="0"/>
        </a:p>
      </dgm:t>
    </dgm:pt>
    <dgm:pt modelId="{690A79C6-7439-41B4-AC5A-41A74DD6DC10}" type="parTrans" cxnId="{70C54803-467A-4B5E-9A74-6103B57520E1}">
      <dgm:prSet/>
      <dgm:spPr/>
      <dgm:t>
        <a:bodyPr/>
        <a:lstStyle/>
        <a:p>
          <a:endParaRPr lang="es-ES"/>
        </a:p>
      </dgm:t>
    </dgm:pt>
    <dgm:pt modelId="{7B1E4785-381C-4B7B-81EB-8352D119962D}" type="sibTrans" cxnId="{70C54803-467A-4B5E-9A74-6103B57520E1}">
      <dgm:prSet/>
      <dgm:spPr/>
      <dgm:t>
        <a:bodyPr/>
        <a:lstStyle/>
        <a:p>
          <a:endParaRPr lang="es-ES"/>
        </a:p>
      </dgm:t>
    </dgm:pt>
    <dgm:pt modelId="{EBFF24B2-922D-4E51-A680-C55FB32D591C}">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es-ES" sz="1200" b="1" dirty="0" smtClean="0"/>
            <a:t>EXPERIMENTAL</a:t>
          </a:r>
          <a:endParaRPr lang="es-ES" sz="1200" b="1" dirty="0"/>
        </a:p>
      </dgm:t>
    </dgm:pt>
    <dgm:pt modelId="{A10C7849-7286-43E1-B58A-6C0011A15225}" type="parTrans" cxnId="{9C58B1A4-CA21-4658-922C-875584878F94}">
      <dgm:prSet/>
      <dgm:spPr/>
      <dgm:t>
        <a:bodyPr/>
        <a:lstStyle/>
        <a:p>
          <a:endParaRPr lang="es-ES"/>
        </a:p>
      </dgm:t>
    </dgm:pt>
    <dgm:pt modelId="{464B940F-6E6F-44C3-B974-E26B786A39A6}" type="sibTrans" cxnId="{9C58B1A4-CA21-4658-922C-875584878F94}">
      <dgm:prSet/>
      <dgm:spPr/>
      <dgm:t>
        <a:bodyPr/>
        <a:lstStyle/>
        <a:p>
          <a:endParaRPr lang="es-ES"/>
        </a:p>
      </dgm:t>
    </dgm:pt>
    <dgm:pt modelId="{F53588A1-A850-43EC-861C-5ED60DC09416}">
      <dgm:prSet phldrT="[Texto]">
        <dgm:style>
          <a:lnRef idx="1">
            <a:schemeClr val="accent4"/>
          </a:lnRef>
          <a:fillRef idx="2">
            <a:schemeClr val="accent4"/>
          </a:fillRef>
          <a:effectRef idx="1">
            <a:schemeClr val="accent4"/>
          </a:effectRef>
          <a:fontRef idx="minor">
            <a:schemeClr val="dk1"/>
          </a:fontRef>
        </dgm:style>
      </dgm:prSet>
      <dgm:spPr/>
      <dgm:t>
        <a:bodyPr/>
        <a:lstStyle/>
        <a:p>
          <a:pPr algn="r"/>
          <a:r>
            <a:rPr lang="es-ES" dirty="0" smtClean="0"/>
            <a:t>Deducido el proceder se prueba</a:t>
          </a:r>
          <a:endParaRPr lang="es-ES" dirty="0"/>
        </a:p>
      </dgm:t>
    </dgm:pt>
    <dgm:pt modelId="{3E78CC44-C25E-4483-8303-D06239695C4C}" type="parTrans" cxnId="{E0B5FADD-3A2E-4F9F-8F6B-4946E5AE7D1E}">
      <dgm:prSet/>
      <dgm:spPr/>
      <dgm:t>
        <a:bodyPr/>
        <a:lstStyle/>
        <a:p>
          <a:endParaRPr lang="es-ES"/>
        </a:p>
      </dgm:t>
    </dgm:pt>
    <dgm:pt modelId="{E68FF8BA-4F91-4D03-97BB-62E20B1954A4}" type="sibTrans" cxnId="{E0B5FADD-3A2E-4F9F-8F6B-4946E5AE7D1E}">
      <dgm:prSet/>
      <dgm:spPr/>
      <dgm:t>
        <a:bodyPr/>
        <a:lstStyle/>
        <a:p>
          <a:endParaRPr lang="es-ES"/>
        </a:p>
      </dgm:t>
    </dgm:pt>
    <dgm:pt modelId="{EADA480E-E90D-464F-A723-B69EEF7433D5}">
      <dgm:prSet phldrT="[Texto]" custT="1">
        <dgm:style>
          <a:lnRef idx="0">
            <a:schemeClr val="accent4"/>
          </a:lnRef>
          <a:fillRef idx="3">
            <a:schemeClr val="accent4"/>
          </a:fillRef>
          <a:effectRef idx="3">
            <a:schemeClr val="accent4"/>
          </a:effectRef>
          <a:fontRef idx="minor">
            <a:schemeClr val="lt1"/>
          </a:fontRef>
        </dgm:style>
      </dgm:prSet>
      <dgm:spPr/>
      <dgm:t>
        <a:bodyPr/>
        <a:lstStyle/>
        <a:p>
          <a:r>
            <a:rPr lang="es-ES" sz="1200" b="1" dirty="0" smtClean="0"/>
            <a:t>PRÁCTICO</a:t>
          </a:r>
          <a:endParaRPr lang="es-ES" sz="1200" b="1" dirty="0"/>
        </a:p>
      </dgm:t>
    </dgm:pt>
    <dgm:pt modelId="{2AD19DB4-9969-4D6C-8CCE-EF5BE64A80EE}" type="parTrans" cxnId="{95411F9B-4357-4B27-AC8B-7A392584F2AE}">
      <dgm:prSet/>
      <dgm:spPr/>
      <dgm:t>
        <a:bodyPr/>
        <a:lstStyle/>
        <a:p>
          <a:endParaRPr lang="es-ES"/>
        </a:p>
      </dgm:t>
    </dgm:pt>
    <dgm:pt modelId="{C615A322-93A9-474B-86BE-3DB37A213793}" type="sibTrans" cxnId="{95411F9B-4357-4B27-AC8B-7A392584F2AE}">
      <dgm:prSet/>
      <dgm:spPr/>
      <dgm:t>
        <a:bodyPr/>
        <a:lstStyle/>
        <a:p>
          <a:endParaRPr lang="es-ES"/>
        </a:p>
      </dgm:t>
    </dgm:pt>
    <dgm:pt modelId="{379722B4-67E4-45C2-AA18-90B531433606}">
      <dgm:prSet phldrT="[Texto]">
        <dgm:style>
          <a:lnRef idx="1">
            <a:schemeClr val="accent2"/>
          </a:lnRef>
          <a:fillRef idx="2">
            <a:schemeClr val="accent2"/>
          </a:fillRef>
          <a:effectRef idx="1">
            <a:schemeClr val="accent2"/>
          </a:effectRef>
          <a:fontRef idx="minor">
            <a:schemeClr val="dk1"/>
          </a:fontRef>
        </dgm:style>
      </dgm:prSet>
      <dgm:spPr/>
      <dgm:t>
        <a:bodyPr/>
        <a:lstStyle/>
        <a:p>
          <a:pPr algn="r"/>
          <a:r>
            <a:rPr lang="es-ES" dirty="0" smtClean="0"/>
            <a:t>Lo probado se implementa</a:t>
          </a:r>
          <a:endParaRPr lang="es-ES" dirty="0"/>
        </a:p>
      </dgm:t>
    </dgm:pt>
    <dgm:pt modelId="{4AAC5419-79FD-41B2-A90B-F775C9016C74}" type="parTrans" cxnId="{BC0D8E0C-013B-490D-88C0-86BFEFD6E668}">
      <dgm:prSet/>
      <dgm:spPr/>
      <dgm:t>
        <a:bodyPr/>
        <a:lstStyle/>
        <a:p>
          <a:endParaRPr lang="es-ES"/>
        </a:p>
      </dgm:t>
    </dgm:pt>
    <dgm:pt modelId="{E600DBEF-A0AF-45BF-A385-5D38F3AAC6FD}" type="sibTrans" cxnId="{BC0D8E0C-013B-490D-88C0-86BFEFD6E668}">
      <dgm:prSet/>
      <dgm:spPr/>
      <dgm:t>
        <a:bodyPr/>
        <a:lstStyle/>
        <a:p>
          <a:endParaRPr lang="es-ES"/>
        </a:p>
      </dgm:t>
    </dgm:pt>
    <dgm:pt modelId="{61713E07-AF67-43FB-A52D-91CC5B70B7E8}" type="pres">
      <dgm:prSet presAssocID="{52030692-F89D-4CB6-A77F-2C3534FE48E3}" presName="theList" presStyleCnt="0">
        <dgm:presLayoutVars>
          <dgm:dir/>
          <dgm:animLvl val="lvl"/>
          <dgm:resizeHandles val="exact"/>
        </dgm:presLayoutVars>
      </dgm:prSet>
      <dgm:spPr/>
      <dgm:t>
        <a:bodyPr/>
        <a:lstStyle/>
        <a:p>
          <a:endParaRPr lang="es-ES"/>
        </a:p>
      </dgm:t>
    </dgm:pt>
    <dgm:pt modelId="{6DB3B689-A9DD-441F-8FE7-A5CBBC5174B9}" type="pres">
      <dgm:prSet presAssocID="{5B8C57AE-49C4-4B75-A9DB-F4F00A7E85E4}" presName="compNode" presStyleCnt="0"/>
      <dgm:spPr/>
    </dgm:pt>
    <dgm:pt modelId="{1BAB860B-5B94-4FF5-B6AE-44DADDD2F6DB}" type="pres">
      <dgm:prSet presAssocID="{5B8C57AE-49C4-4B75-A9DB-F4F00A7E85E4}" presName="noGeometry" presStyleCnt="0"/>
      <dgm:spPr/>
    </dgm:pt>
    <dgm:pt modelId="{99C8CC38-0585-4588-9421-4D76C46E8EA1}" type="pres">
      <dgm:prSet presAssocID="{5B8C57AE-49C4-4B75-A9DB-F4F00A7E85E4}" presName="childTextVisible" presStyleLbl="bgAccFollowNode1" presStyleIdx="0" presStyleCnt="3">
        <dgm:presLayoutVars>
          <dgm:bulletEnabled val="1"/>
        </dgm:presLayoutVars>
      </dgm:prSet>
      <dgm:spPr/>
      <dgm:t>
        <a:bodyPr/>
        <a:lstStyle/>
        <a:p>
          <a:endParaRPr lang="es-ES"/>
        </a:p>
      </dgm:t>
    </dgm:pt>
    <dgm:pt modelId="{8EF26B65-F06F-4200-B802-F4EDC3054BDD}" type="pres">
      <dgm:prSet presAssocID="{5B8C57AE-49C4-4B75-A9DB-F4F00A7E85E4}" presName="childTextHidden" presStyleLbl="bgAccFollowNode1" presStyleIdx="0" presStyleCnt="3"/>
      <dgm:spPr/>
      <dgm:t>
        <a:bodyPr/>
        <a:lstStyle/>
        <a:p>
          <a:endParaRPr lang="es-ES"/>
        </a:p>
      </dgm:t>
    </dgm:pt>
    <dgm:pt modelId="{464B10FD-7361-4F02-A036-22DB6F492147}" type="pres">
      <dgm:prSet presAssocID="{5B8C57AE-49C4-4B75-A9DB-F4F00A7E85E4}" presName="parentText" presStyleLbl="node1" presStyleIdx="0" presStyleCnt="3" custScaleX="117945" custLinFactNeighborX="-379" custLinFactNeighborY="-788">
        <dgm:presLayoutVars>
          <dgm:chMax val="1"/>
          <dgm:bulletEnabled val="1"/>
        </dgm:presLayoutVars>
      </dgm:prSet>
      <dgm:spPr/>
      <dgm:t>
        <a:bodyPr/>
        <a:lstStyle/>
        <a:p>
          <a:endParaRPr lang="es-ES"/>
        </a:p>
      </dgm:t>
    </dgm:pt>
    <dgm:pt modelId="{00F1C47C-362B-468F-9F3B-11398F32CFE3}" type="pres">
      <dgm:prSet presAssocID="{5B8C57AE-49C4-4B75-A9DB-F4F00A7E85E4}" presName="aSpace" presStyleCnt="0"/>
      <dgm:spPr/>
    </dgm:pt>
    <dgm:pt modelId="{C159D9C9-504C-4A57-AF43-B481F9264DBA}" type="pres">
      <dgm:prSet presAssocID="{EBFF24B2-922D-4E51-A680-C55FB32D591C}" presName="compNode" presStyleCnt="0"/>
      <dgm:spPr/>
    </dgm:pt>
    <dgm:pt modelId="{C55FC3A1-FD87-4F33-B433-ACBF7EFD1E58}" type="pres">
      <dgm:prSet presAssocID="{EBFF24B2-922D-4E51-A680-C55FB32D591C}" presName="noGeometry" presStyleCnt="0"/>
      <dgm:spPr/>
    </dgm:pt>
    <dgm:pt modelId="{A6FE2C70-8A56-49D2-9534-E8E119EFF60E}" type="pres">
      <dgm:prSet presAssocID="{EBFF24B2-922D-4E51-A680-C55FB32D591C}" presName="childTextVisible" presStyleLbl="bgAccFollowNode1" presStyleIdx="1" presStyleCnt="3" custLinFactNeighborX="-5446" custLinFactNeighborY="-2502">
        <dgm:presLayoutVars>
          <dgm:bulletEnabled val="1"/>
        </dgm:presLayoutVars>
      </dgm:prSet>
      <dgm:spPr/>
      <dgm:t>
        <a:bodyPr/>
        <a:lstStyle/>
        <a:p>
          <a:endParaRPr lang="es-ES"/>
        </a:p>
      </dgm:t>
    </dgm:pt>
    <dgm:pt modelId="{3972241D-9DD6-43DD-91CD-7DE1B43A82A1}" type="pres">
      <dgm:prSet presAssocID="{EBFF24B2-922D-4E51-A680-C55FB32D591C}" presName="childTextHidden" presStyleLbl="bgAccFollowNode1" presStyleIdx="1" presStyleCnt="3"/>
      <dgm:spPr/>
      <dgm:t>
        <a:bodyPr/>
        <a:lstStyle/>
        <a:p>
          <a:endParaRPr lang="es-ES"/>
        </a:p>
      </dgm:t>
    </dgm:pt>
    <dgm:pt modelId="{40EFE431-3EEE-4C83-A9B5-322AC2DBBCB8}" type="pres">
      <dgm:prSet presAssocID="{EBFF24B2-922D-4E51-A680-C55FB32D591C}" presName="parentText" presStyleLbl="node1" presStyleIdx="1" presStyleCnt="3" custScaleX="107403" custLinFactNeighborX="-10316" custLinFactNeighborY="576">
        <dgm:presLayoutVars>
          <dgm:chMax val="1"/>
          <dgm:bulletEnabled val="1"/>
        </dgm:presLayoutVars>
      </dgm:prSet>
      <dgm:spPr/>
      <dgm:t>
        <a:bodyPr/>
        <a:lstStyle/>
        <a:p>
          <a:endParaRPr lang="es-ES"/>
        </a:p>
      </dgm:t>
    </dgm:pt>
    <dgm:pt modelId="{CAEABC48-B896-4C92-9A8A-050954D0845B}" type="pres">
      <dgm:prSet presAssocID="{EBFF24B2-922D-4E51-A680-C55FB32D591C}" presName="aSpace" presStyleCnt="0"/>
      <dgm:spPr/>
    </dgm:pt>
    <dgm:pt modelId="{4CDB8A42-BB69-4B1D-AE15-B3EB1C8B6A85}" type="pres">
      <dgm:prSet presAssocID="{EADA480E-E90D-464F-A723-B69EEF7433D5}" presName="compNode" presStyleCnt="0"/>
      <dgm:spPr/>
    </dgm:pt>
    <dgm:pt modelId="{EB03AA12-7370-4820-8F82-DF5A81039EE3}" type="pres">
      <dgm:prSet presAssocID="{EADA480E-E90D-464F-A723-B69EEF7433D5}" presName="noGeometry" presStyleCnt="0"/>
      <dgm:spPr/>
    </dgm:pt>
    <dgm:pt modelId="{9D2C6C67-568D-4B1A-81D4-0807E5E6A8C3}" type="pres">
      <dgm:prSet presAssocID="{EADA480E-E90D-464F-A723-B69EEF7433D5}" presName="childTextVisible" presStyleLbl="bgAccFollowNode1" presStyleIdx="2" presStyleCnt="3" custScaleX="110011" custScaleY="106348">
        <dgm:presLayoutVars>
          <dgm:bulletEnabled val="1"/>
        </dgm:presLayoutVars>
      </dgm:prSet>
      <dgm:spPr/>
      <dgm:t>
        <a:bodyPr/>
        <a:lstStyle/>
        <a:p>
          <a:endParaRPr lang="es-ES"/>
        </a:p>
      </dgm:t>
    </dgm:pt>
    <dgm:pt modelId="{1C35EF73-50F3-481C-A132-557C615543FF}" type="pres">
      <dgm:prSet presAssocID="{EADA480E-E90D-464F-A723-B69EEF7433D5}" presName="childTextHidden" presStyleLbl="bgAccFollowNode1" presStyleIdx="2" presStyleCnt="3"/>
      <dgm:spPr/>
      <dgm:t>
        <a:bodyPr/>
        <a:lstStyle/>
        <a:p>
          <a:endParaRPr lang="es-ES"/>
        </a:p>
      </dgm:t>
    </dgm:pt>
    <dgm:pt modelId="{86B30928-08C0-449B-ACD1-EA1FCBD91A43}" type="pres">
      <dgm:prSet presAssocID="{EADA480E-E90D-464F-A723-B69EEF7433D5}" presName="parentText" presStyleLbl="node1" presStyleIdx="2" presStyleCnt="3" custScaleX="149417" custLinFactNeighborX="-18638" custLinFactNeighborY="-6484">
        <dgm:presLayoutVars>
          <dgm:chMax val="1"/>
          <dgm:bulletEnabled val="1"/>
        </dgm:presLayoutVars>
      </dgm:prSet>
      <dgm:spPr/>
      <dgm:t>
        <a:bodyPr/>
        <a:lstStyle/>
        <a:p>
          <a:endParaRPr lang="es-ES"/>
        </a:p>
      </dgm:t>
    </dgm:pt>
  </dgm:ptLst>
  <dgm:cxnLst>
    <dgm:cxn modelId="{BC0D8E0C-013B-490D-88C0-86BFEFD6E668}" srcId="{EADA480E-E90D-464F-A723-B69EEF7433D5}" destId="{379722B4-67E4-45C2-AA18-90B531433606}" srcOrd="0" destOrd="0" parTransId="{4AAC5419-79FD-41B2-A90B-F775C9016C74}" sibTransId="{E600DBEF-A0AF-45BF-A385-5D38F3AAC6FD}"/>
    <dgm:cxn modelId="{95411F9B-4357-4B27-AC8B-7A392584F2AE}" srcId="{52030692-F89D-4CB6-A77F-2C3534FE48E3}" destId="{EADA480E-E90D-464F-A723-B69EEF7433D5}" srcOrd="2" destOrd="0" parTransId="{2AD19DB4-9969-4D6C-8CCE-EF5BE64A80EE}" sibTransId="{C615A322-93A9-474B-86BE-3DB37A213793}"/>
    <dgm:cxn modelId="{03E06367-0D31-4244-A5BF-ACD50178F672}" type="presOf" srcId="{EADA480E-E90D-464F-A723-B69EEF7433D5}" destId="{86B30928-08C0-449B-ACD1-EA1FCBD91A43}" srcOrd="0" destOrd="0" presId="urn:microsoft.com/office/officeart/2005/8/layout/hProcess6"/>
    <dgm:cxn modelId="{4DAD014F-7FAA-48F9-A104-280462ED10B5}" type="presOf" srcId="{F53588A1-A850-43EC-861C-5ED60DC09416}" destId="{A6FE2C70-8A56-49D2-9534-E8E119EFF60E}" srcOrd="0" destOrd="0" presId="urn:microsoft.com/office/officeart/2005/8/layout/hProcess6"/>
    <dgm:cxn modelId="{64A95414-72CE-4F8A-B3C5-0A0C0C7F0AE9}" type="presOf" srcId="{F53588A1-A850-43EC-861C-5ED60DC09416}" destId="{3972241D-9DD6-43DD-91CD-7DE1B43A82A1}" srcOrd="1" destOrd="0" presId="urn:microsoft.com/office/officeart/2005/8/layout/hProcess6"/>
    <dgm:cxn modelId="{E0B5FADD-3A2E-4F9F-8F6B-4946E5AE7D1E}" srcId="{EBFF24B2-922D-4E51-A680-C55FB32D591C}" destId="{F53588A1-A850-43EC-861C-5ED60DC09416}" srcOrd="0" destOrd="0" parTransId="{3E78CC44-C25E-4483-8303-D06239695C4C}" sibTransId="{E68FF8BA-4F91-4D03-97BB-62E20B1954A4}"/>
    <dgm:cxn modelId="{DAB8924B-0BDE-4154-A8E2-97B2BFFB7F36}" type="presOf" srcId="{15E01D83-BD27-4BE9-A4D1-E1F080948BDB}" destId="{8EF26B65-F06F-4200-B802-F4EDC3054BDD}" srcOrd="1" destOrd="0" presId="urn:microsoft.com/office/officeart/2005/8/layout/hProcess6"/>
    <dgm:cxn modelId="{55FAC5B6-F951-4681-A8B1-3B95E7729258}" type="presOf" srcId="{379722B4-67E4-45C2-AA18-90B531433606}" destId="{9D2C6C67-568D-4B1A-81D4-0807E5E6A8C3}" srcOrd="0" destOrd="0" presId="urn:microsoft.com/office/officeart/2005/8/layout/hProcess6"/>
    <dgm:cxn modelId="{B682CC94-C4B5-4174-AC4F-D5436AA0AF33}" type="presOf" srcId="{379722B4-67E4-45C2-AA18-90B531433606}" destId="{1C35EF73-50F3-481C-A132-557C615543FF}" srcOrd="1" destOrd="0" presId="urn:microsoft.com/office/officeart/2005/8/layout/hProcess6"/>
    <dgm:cxn modelId="{B71F38EE-699F-4F3E-98AF-792B6A8D6D9A}" type="presOf" srcId="{52030692-F89D-4CB6-A77F-2C3534FE48E3}" destId="{61713E07-AF67-43FB-A52D-91CC5B70B7E8}" srcOrd="0" destOrd="0" presId="urn:microsoft.com/office/officeart/2005/8/layout/hProcess6"/>
    <dgm:cxn modelId="{BED9D038-3BA4-485B-A54A-794761B44A81}" srcId="{52030692-F89D-4CB6-A77F-2C3534FE48E3}" destId="{5B8C57AE-49C4-4B75-A9DB-F4F00A7E85E4}" srcOrd="0" destOrd="0" parTransId="{FD9DF21A-E7E4-4A38-9602-68C29FE0BCF2}" sibTransId="{2D3CA113-355B-4556-932A-9098C1E0DD46}"/>
    <dgm:cxn modelId="{9C58B1A4-CA21-4658-922C-875584878F94}" srcId="{52030692-F89D-4CB6-A77F-2C3534FE48E3}" destId="{EBFF24B2-922D-4E51-A680-C55FB32D591C}" srcOrd="1" destOrd="0" parTransId="{A10C7849-7286-43E1-B58A-6C0011A15225}" sibTransId="{464B940F-6E6F-44C3-B974-E26B786A39A6}"/>
    <dgm:cxn modelId="{49100270-E9B5-42ED-97EE-391139397F53}" type="presOf" srcId="{5B8C57AE-49C4-4B75-A9DB-F4F00A7E85E4}" destId="{464B10FD-7361-4F02-A036-22DB6F492147}" srcOrd="0" destOrd="0" presId="urn:microsoft.com/office/officeart/2005/8/layout/hProcess6"/>
    <dgm:cxn modelId="{5824C2B2-FCFF-4F0A-B7F4-8EEDA855F3A6}" type="presOf" srcId="{15E01D83-BD27-4BE9-A4D1-E1F080948BDB}" destId="{99C8CC38-0585-4588-9421-4D76C46E8EA1}" srcOrd="0" destOrd="0" presId="urn:microsoft.com/office/officeart/2005/8/layout/hProcess6"/>
    <dgm:cxn modelId="{70C54803-467A-4B5E-9A74-6103B57520E1}" srcId="{5B8C57AE-49C4-4B75-A9DB-F4F00A7E85E4}" destId="{15E01D83-BD27-4BE9-A4D1-E1F080948BDB}" srcOrd="0" destOrd="0" parTransId="{690A79C6-7439-41B4-AC5A-41A74DD6DC10}" sibTransId="{7B1E4785-381C-4B7B-81EB-8352D119962D}"/>
    <dgm:cxn modelId="{BE29EE97-3A85-4996-A4F5-539690D9AC02}" type="presOf" srcId="{EBFF24B2-922D-4E51-A680-C55FB32D591C}" destId="{40EFE431-3EEE-4C83-A9B5-322AC2DBBCB8}" srcOrd="0" destOrd="0" presId="urn:microsoft.com/office/officeart/2005/8/layout/hProcess6"/>
    <dgm:cxn modelId="{20DCBB9D-6E9B-46DE-ABEB-904B8BBA36C9}" type="presParOf" srcId="{61713E07-AF67-43FB-A52D-91CC5B70B7E8}" destId="{6DB3B689-A9DD-441F-8FE7-A5CBBC5174B9}" srcOrd="0" destOrd="0" presId="urn:microsoft.com/office/officeart/2005/8/layout/hProcess6"/>
    <dgm:cxn modelId="{50855C43-16B3-4EC6-B274-51D85458B08E}" type="presParOf" srcId="{6DB3B689-A9DD-441F-8FE7-A5CBBC5174B9}" destId="{1BAB860B-5B94-4FF5-B6AE-44DADDD2F6DB}" srcOrd="0" destOrd="0" presId="urn:microsoft.com/office/officeart/2005/8/layout/hProcess6"/>
    <dgm:cxn modelId="{2C32B099-5096-4B5C-B7CE-994925296BD7}" type="presParOf" srcId="{6DB3B689-A9DD-441F-8FE7-A5CBBC5174B9}" destId="{99C8CC38-0585-4588-9421-4D76C46E8EA1}" srcOrd="1" destOrd="0" presId="urn:microsoft.com/office/officeart/2005/8/layout/hProcess6"/>
    <dgm:cxn modelId="{457C7AD4-C5CD-42AE-8741-A9FEC59CD239}" type="presParOf" srcId="{6DB3B689-A9DD-441F-8FE7-A5CBBC5174B9}" destId="{8EF26B65-F06F-4200-B802-F4EDC3054BDD}" srcOrd="2" destOrd="0" presId="urn:microsoft.com/office/officeart/2005/8/layout/hProcess6"/>
    <dgm:cxn modelId="{79B8F5A2-C7DB-466F-AE6C-866E0F60AB76}" type="presParOf" srcId="{6DB3B689-A9DD-441F-8FE7-A5CBBC5174B9}" destId="{464B10FD-7361-4F02-A036-22DB6F492147}" srcOrd="3" destOrd="0" presId="urn:microsoft.com/office/officeart/2005/8/layout/hProcess6"/>
    <dgm:cxn modelId="{325F7D14-F7A2-4F8E-BF7E-CF049B4A3E09}" type="presParOf" srcId="{61713E07-AF67-43FB-A52D-91CC5B70B7E8}" destId="{00F1C47C-362B-468F-9F3B-11398F32CFE3}" srcOrd="1" destOrd="0" presId="urn:microsoft.com/office/officeart/2005/8/layout/hProcess6"/>
    <dgm:cxn modelId="{F06F6C59-61E5-4FD7-9EF7-DDD198A6E2BF}" type="presParOf" srcId="{61713E07-AF67-43FB-A52D-91CC5B70B7E8}" destId="{C159D9C9-504C-4A57-AF43-B481F9264DBA}" srcOrd="2" destOrd="0" presId="urn:microsoft.com/office/officeart/2005/8/layout/hProcess6"/>
    <dgm:cxn modelId="{16C1E3F5-31BD-41D8-BEA0-2E10E04DD12C}" type="presParOf" srcId="{C159D9C9-504C-4A57-AF43-B481F9264DBA}" destId="{C55FC3A1-FD87-4F33-B433-ACBF7EFD1E58}" srcOrd="0" destOrd="0" presId="urn:microsoft.com/office/officeart/2005/8/layout/hProcess6"/>
    <dgm:cxn modelId="{6418C16F-4ECB-476B-B8D6-D43454B167CB}" type="presParOf" srcId="{C159D9C9-504C-4A57-AF43-B481F9264DBA}" destId="{A6FE2C70-8A56-49D2-9534-E8E119EFF60E}" srcOrd="1" destOrd="0" presId="urn:microsoft.com/office/officeart/2005/8/layout/hProcess6"/>
    <dgm:cxn modelId="{461C51F8-80D5-44A3-B450-C2794969E301}" type="presParOf" srcId="{C159D9C9-504C-4A57-AF43-B481F9264DBA}" destId="{3972241D-9DD6-43DD-91CD-7DE1B43A82A1}" srcOrd="2" destOrd="0" presId="urn:microsoft.com/office/officeart/2005/8/layout/hProcess6"/>
    <dgm:cxn modelId="{E02558A3-30F7-4E43-84E1-92CAEBD25A2A}" type="presParOf" srcId="{C159D9C9-504C-4A57-AF43-B481F9264DBA}" destId="{40EFE431-3EEE-4C83-A9B5-322AC2DBBCB8}" srcOrd="3" destOrd="0" presId="urn:microsoft.com/office/officeart/2005/8/layout/hProcess6"/>
    <dgm:cxn modelId="{A0C46402-FA12-4B1A-BADA-4C60A48415D2}" type="presParOf" srcId="{61713E07-AF67-43FB-A52D-91CC5B70B7E8}" destId="{CAEABC48-B896-4C92-9A8A-050954D0845B}" srcOrd="3" destOrd="0" presId="urn:microsoft.com/office/officeart/2005/8/layout/hProcess6"/>
    <dgm:cxn modelId="{A3F13AC3-F7AD-431D-9F66-0A834A9AC6E5}" type="presParOf" srcId="{61713E07-AF67-43FB-A52D-91CC5B70B7E8}" destId="{4CDB8A42-BB69-4B1D-AE15-B3EB1C8B6A85}" srcOrd="4" destOrd="0" presId="urn:microsoft.com/office/officeart/2005/8/layout/hProcess6"/>
    <dgm:cxn modelId="{32E6469B-F505-4903-B5CC-377628663C51}" type="presParOf" srcId="{4CDB8A42-BB69-4B1D-AE15-B3EB1C8B6A85}" destId="{EB03AA12-7370-4820-8F82-DF5A81039EE3}" srcOrd="0" destOrd="0" presId="urn:microsoft.com/office/officeart/2005/8/layout/hProcess6"/>
    <dgm:cxn modelId="{30965820-7771-485B-8F67-037197CEF377}" type="presParOf" srcId="{4CDB8A42-BB69-4B1D-AE15-B3EB1C8B6A85}" destId="{9D2C6C67-568D-4B1A-81D4-0807E5E6A8C3}" srcOrd="1" destOrd="0" presId="urn:microsoft.com/office/officeart/2005/8/layout/hProcess6"/>
    <dgm:cxn modelId="{4AACB823-45D5-4D68-BC99-80B3F55E5470}" type="presParOf" srcId="{4CDB8A42-BB69-4B1D-AE15-B3EB1C8B6A85}" destId="{1C35EF73-50F3-481C-A132-557C615543FF}" srcOrd="2" destOrd="0" presId="urn:microsoft.com/office/officeart/2005/8/layout/hProcess6"/>
    <dgm:cxn modelId="{C7B26347-B1B0-4E88-B779-8EF9C8634277}" type="presParOf" srcId="{4CDB8A42-BB69-4B1D-AE15-B3EB1C8B6A85}" destId="{86B30928-08C0-449B-ACD1-EA1FCBD91A43}" srcOrd="3" destOrd="0" presId="urn:microsoft.com/office/officeart/2005/8/layout/hProcess6"/>
  </dgm:cxnLst>
  <dgm:bg/>
  <dgm:whole/>
</dgm:dataModel>
</file>

<file path=ppt/diagrams/data19.xml><?xml version="1.0" encoding="utf-8"?>
<dgm:dataModel xmlns:dgm="http://schemas.openxmlformats.org/drawingml/2006/diagram" xmlns:a="http://schemas.openxmlformats.org/drawingml/2006/main">
  <dgm:ptLst>
    <dgm:pt modelId="{4D820169-193D-4759-9E8F-02C36EE960E2}" type="doc">
      <dgm:prSet loTypeId="urn:microsoft.com/office/officeart/2005/8/layout/chevron1" loCatId="process" qsTypeId="urn:microsoft.com/office/officeart/2005/8/quickstyle/simple1" qsCatId="simple" csTypeId="urn:microsoft.com/office/officeart/2005/8/colors/colorful2" csCatId="colorful" phldr="1"/>
      <dgm:spPr/>
      <dgm:t>
        <a:bodyPr/>
        <a:lstStyle/>
        <a:p>
          <a:endParaRPr lang="es-ES"/>
        </a:p>
      </dgm:t>
    </dgm:pt>
    <dgm:pt modelId="{41B74FA9-A618-4637-B85E-64050655E41C}">
      <dgm:prSet phldrT="[Texto]"/>
      <dgm:spPr/>
      <dgm:t>
        <a:bodyPr/>
        <a:lstStyle/>
        <a:p>
          <a:r>
            <a:rPr lang="es-ES" dirty="0" smtClean="0">
              <a:solidFill>
                <a:srgbClr val="FFFF00"/>
              </a:solidFill>
            </a:rPr>
            <a:t>INVENCIÓN</a:t>
          </a:r>
          <a:endParaRPr lang="es-ES" dirty="0">
            <a:solidFill>
              <a:srgbClr val="FFFF00"/>
            </a:solidFill>
          </a:endParaRPr>
        </a:p>
      </dgm:t>
    </dgm:pt>
    <dgm:pt modelId="{A4EAA7CD-9D26-48B0-83B3-714F5EC5E61F}" type="parTrans" cxnId="{CDBAF119-95EA-47E1-8093-4F8C637B8193}">
      <dgm:prSet/>
      <dgm:spPr/>
      <dgm:t>
        <a:bodyPr/>
        <a:lstStyle/>
        <a:p>
          <a:endParaRPr lang="es-ES"/>
        </a:p>
      </dgm:t>
    </dgm:pt>
    <dgm:pt modelId="{EF051A93-7C33-41DE-B1FD-2EEDDBD1C9F5}" type="sibTrans" cxnId="{CDBAF119-95EA-47E1-8093-4F8C637B8193}">
      <dgm:prSet/>
      <dgm:spPr/>
      <dgm:t>
        <a:bodyPr/>
        <a:lstStyle/>
        <a:p>
          <a:endParaRPr lang="es-ES"/>
        </a:p>
      </dgm:t>
    </dgm:pt>
    <dgm:pt modelId="{0F425ACC-6EFC-4A3A-B7FF-04F2C0E11479}">
      <dgm:prSet phldrT="[Texto]"/>
      <dgm:spPr/>
      <dgm:t>
        <a:bodyPr/>
        <a:lstStyle/>
        <a:p>
          <a:r>
            <a:rPr lang="es-ES" dirty="0" smtClean="0">
              <a:solidFill>
                <a:srgbClr val="FFFF00"/>
              </a:solidFill>
            </a:rPr>
            <a:t>DISEÑO</a:t>
          </a:r>
          <a:endParaRPr lang="es-ES" dirty="0">
            <a:solidFill>
              <a:srgbClr val="FFFF00"/>
            </a:solidFill>
          </a:endParaRPr>
        </a:p>
      </dgm:t>
    </dgm:pt>
    <dgm:pt modelId="{A995D859-51C3-46BD-8B27-B79E5F2A9B53}" type="parTrans" cxnId="{A87CED0E-9CCD-46D7-8F61-5CB46B7CA831}">
      <dgm:prSet/>
      <dgm:spPr/>
      <dgm:t>
        <a:bodyPr/>
        <a:lstStyle/>
        <a:p>
          <a:endParaRPr lang="es-ES"/>
        </a:p>
      </dgm:t>
    </dgm:pt>
    <dgm:pt modelId="{05F9CBEA-DB2B-4C7E-8065-0828C7B77A74}" type="sibTrans" cxnId="{A87CED0E-9CCD-46D7-8F61-5CB46B7CA831}">
      <dgm:prSet/>
      <dgm:spPr/>
      <dgm:t>
        <a:bodyPr/>
        <a:lstStyle/>
        <a:p>
          <a:endParaRPr lang="es-ES"/>
        </a:p>
      </dgm:t>
    </dgm:pt>
    <dgm:pt modelId="{A5702386-36D1-41E8-8D2B-5DE3CD07984C}">
      <dgm:prSet phldrT="[Texto]" custT="1"/>
      <dgm:spPr/>
      <dgm:t>
        <a:bodyPr/>
        <a:lstStyle/>
        <a:p>
          <a:r>
            <a:rPr lang="es-ES" sz="1800" b="1" dirty="0" smtClean="0">
              <a:solidFill>
                <a:srgbClr val="FFFF00"/>
              </a:solidFill>
            </a:rPr>
            <a:t>INNOVACIÓN</a:t>
          </a:r>
          <a:endParaRPr lang="es-ES" sz="1800" b="1" dirty="0">
            <a:solidFill>
              <a:srgbClr val="FFFF00"/>
            </a:solidFill>
          </a:endParaRPr>
        </a:p>
      </dgm:t>
    </dgm:pt>
    <dgm:pt modelId="{B928852F-6875-4903-97E7-85F0B89B3D94}" type="parTrans" cxnId="{81F04D7A-1950-4930-97F0-246C8FB5B4D3}">
      <dgm:prSet/>
      <dgm:spPr/>
      <dgm:t>
        <a:bodyPr/>
        <a:lstStyle/>
        <a:p>
          <a:endParaRPr lang="es-ES"/>
        </a:p>
      </dgm:t>
    </dgm:pt>
    <dgm:pt modelId="{B74C9A0D-FC20-4D6F-B899-672B6CA6BF97}" type="sibTrans" cxnId="{81F04D7A-1950-4930-97F0-246C8FB5B4D3}">
      <dgm:prSet/>
      <dgm:spPr/>
      <dgm:t>
        <a:bodyPr/>
        <a:lstStyle/>
        <a:p>
          <a:endParaRPr lang="es-ES"/>
        </a:p>
      </dgm:t>
    </dgm:pt>
    <dgm:pt modelId="{93B37388-2B01-47A4-AF8F-0D43F66852DB}" type="pres">
      <dgm:prSet presAssocID="{4D820169-193D-4759-9E8F-02C36EE960E2}" presName="Name0" presStyleCnt="0">
        <dgm:presLayoutVars>
          <dgm:dir/>
          <dgm:animLvl val="lvl"/>
          <dgm:resizeHandles val="exact"/>
        </dgm:presLayoutVars>
      </dgm:prSet>
      <dgm:spPr/>
      <dgm:t>
        <a:bodyPr/>
        <a:lstStyle/>
        <a:p>
          <a:endParaRPr lang="es-ES"/>
        </a:p>
      </dgm:t>
    </dgm:pt>
    <dgm:pt modelId="{29C28A00-A715-40AB-891C-9AEB044DF09F}" type="pres">
      <dgm:prSet presAssocID="{41B74FA9-A618-4637-B85E-64050655E41C}" presName="parTxOnly" presStyleLbl="node1" presStyleIdx="0" presStyleCnt="3">
        <dgm:presLayoutVars>
          <dgm:chMax val="0"/>
          <dgm:chPref val="0"/>
          <dgm:bulletEnabled val="1"/>
        </dgm:presLayoutVars>
      </dgm:prSet>
      <dgm:spPr/>
      <dgm:t>
        <a:bodyPr/>
        <a:lstStyle/>
        <a:p>
          <a:endParaRPr lang="es-ES"/>
        </a:p>
      </dgm:t>
    </dgm:pt>
    <dgm:pt modelId="{285EECFF-AF8F-4F20-8983-D83307D11D89}" type="pres">
      <dgm:prSet presAssocID="{EF051A93-7C33-41DE-B1FD-2EEDDBD1C9F5}" presName="parTxOnlySpace" presStyleCnt="0"/>
      <dgm:spPr/>
    </dgm:pt>
    <dgm:pt modelId="{43CDEF52-29AE-4CE3-87F6-7E9C1827114F}" type="pres">
      <dgm:prSet presAssocID="{0F425ACC-6EFC-4A3A-B7FF-04F2C0E11479}" presName="parTxOnly" presStyleLbl="node1" presStyleIdx="1" presStyleCnt="3">
        <dgm:presLayoutVars>
          <dgm:chMax val="0"/>
          <dgm:chPref val="0"/>
          <dgm:bulletEnabled val="1"/>
        </dgm:presLayoutVars>
      </dgm:prSet>
      <dgm:spPr/>
      <dgm:t>
        <a:bodyPr/>
        <a:lstStyle/>
        <a:p>
          <a:endParaRPr lang="es-ES"/>
        </a:p>
      </dgm:t>
    </dgm:pt>
    <dgm:pt modelId="{A0810E68-589E-4843-BF53-6DA4616168A3}" type="pres">
      <dgm:prSet presAssocID="{05F9CBEA-DB2B-4C7E-8065-0828C7B77A74}" presName="parTxOnlySpace" presStyleCnt="0"/>
      <dgm:spPr/>
    </dgm:pt>
    <dgm:pt modelId="{014E4F3C-B59F-4B6C-A103-9C7C26353851}" type="pres">
      <dgm:prSet presAssocID="{A5702386-36D1-41E8-8D2B-5DE3CD07984C}" presName="parTxOnly" presStyleLbl="node1" presStyleIdx="2" presStyleCnt="3" custScaleX="112930">
        <dgm:presLayoutVars>
          <dgm:chMax val="0"/>
          <dgm:chPref val="0"/>
          <dgm:bulletEnabled val="1"/>
        </dgm:presLayoutVars>
      </dgm:prSet>
      <dgm:spPr/>
      <dgm:t>
        <a:bodyPr/>
        <a:lstStyle/>
        <a:p>
          <a:endParaRPr lang="es-ES"/>
        </a:p>
      </dgm:t>
    </dgm:pt>
  </dgm:ptLst>
  <dgm:cxnLst>
    <dgm:cxn modelId="{32D8DC47-ED8A-4898-B58B-F768EE1D1380}" type="presOf" srcId="{A5702386-36D1-41E8-8D2B-5DE3CD07984C}" destId="{014E4F3C-B59F-4B6C-A103-9C7C26353851}" srcOrd="0" destOrd="0" presId="urn:microsoft.com/office/officeart/2005/8/layout/chevron1"/>
    <dgm:cxn modelId="{2C6E9713-EB1B-487B-B293-342B42CCEFCD}" type="presOf" srcId="{4D820169-193D-4759-9E8F-02C36EE960E2}" destId="{93B37388-2B01-47A4-AF8F-0D43F66852DB}" srcOrd="0" destOrd="0" presId="urn:microsoft.com/office/officeart/2005/8/layout/chevron1"/>
    <dgm:cxn modelId="{A87CED0E-9CCD-46D7-8F61-5CB46B7CA831}" srcId="{4D820169-193D-4759-9E8F-02C36EE960E2}" destId="{0F425ACC-6EFC-4A3A-B7FF-04F2C0E11479}" srcOrd="1" destOrd="0" parTransId="{A995D859-51C3-46BD-8B27-B79E5F2A9B53}" sibTransId="{05F9CBEA-DB2B-4C7E-8065-0828C7B77A74}"/>
    <dgm:cxn modelId="{E568D689-FAB0-4A36-9372-DCA424719733}" type="presOf" srcId="{0F425ACC-6EFC-4A3A-B7FF-04F2C0E11479}" destId="{43CDEF52-29AE-4CE3-87F6-7E9C1827114F}" srcOrd="0" destOrd="0" presId="urn:microsoft.com/office/officeart/2005/8/layout/chevron1"/>
    <dgm:cxn modelId="{81F04D7A-1950-4930-97F0-246C8FB5B4D3}" srcId="{4D820169-193D-4759-9E8F-02C36EE960E2}" destId="{A5702386-36D1-41E8-8D2B-5DE3CD07984C}" srcOrd="2" destOrd="0" parTransId="{B928852F-6875-4903-97E7-85F0B89B3D94}" sibTransId="{B74C9A0D-FC20-4D6F-B899-672B6CA6BF97}"/>
    <dgm:cxn modelId="{85BBE2E6-AF05-452E-9E7E-7EE5EE6F55BA}" type="presOf" srcId="{41B74FA9-A618-4637-B85E-64050655E41C}" destId="{29C28A00-A715-40AB-891C-9AEB044DF09F}" srcOrd="0" destOrd="0" presId="urn:microsoft.com/office/officeart/2005/8/layout/chevron1"/>
    <dgm:cxn modelId="{CDBAF119-95EA-47E1-8093-4F8C637B8193}" srcId="{4D820169-193D-4759-9E8F-02C36EE960E2}" destId="{41B74FA9-A618-4637-B85E-64050655E41C}" srcOrd="0" destOrd="0" parTransId="{A4EAA7CD-9D26-48B0-83B3-714F5EC5E61F}" sibTransId="{EF051A93-7C33-41DE-B1FD-2EEDDBD1C9F5}"/>
    <dgm:cxn modelId="{95010051-FE78-4874-A745-97CD68EA728C}" type="presParOf" srcId="{93B37388-2B01-47A4-AF8F-0D43F66852DB}" destId="{29C28A00-A715-40AB-891C-9AEB044DF09F}" srcOrd="0" destOrd="0" presId="urn:microsoft.com/office/officeart/2005/8/layout/chevron1"/>
    <dgm:cxn modelId="{88F85BDE-BF43-4AA8-B7D3-40A6E8C78E45}" type="presParOf" srcId="{93B37388-2B01-47A4-AF8F-0D43F66852DB}" destId="{285EECFF-AF8F-4F20-8983-D83307D11D89}" srcOrd="1" destOrd="0" presId="urn:microsoft.com/office/officeart/2005/8/layout/chevron1"/>
    <dgm:cxn modelId="{C1EC87E3-798E-447F-A4AD-388A6FB61BE2}" type="presParOf" srcId="{93B37388-2B01-47A4-AF8F-0D43F66852DB}" destId="{43CDEF52-29AE-4CE3-87F6-7E9C1827114F}" srcOrd="2" destOrd="0" presId="urn:microsoft.com/office/officeart/2005/8/layout/chevron1"/>
    <dgm:cxn modelId="{C3A52537-0CDC-4C96-8AB5-A1ED4FD34A1D}" type="presParOf" srcId="{93B37388-2B01-47A4-AF8F-0D43F66852DB}" destId="{A0810E68-589E-4843-BF53-6DA4616168A3}" srcOrd="3" destOrd="0" presId="urn:microsoft.com/office/officeart/2005/8/layout/chevron1"/>
    <dgm:cxn modelId="{0A49CC38-F9AF-4AF1-98B9-48EB3F1C3E1E}" type="presParOf" srcId="{93B37388-2B01-47A4-AF8F-0D43F66852DB}" destId="{014E4F3C-B59F-4B6C-A103-9C7C26353851}" srcOrd="4" destOrd="0" presId="urn:microsoft.com/office/officeart/2005/8/layout/chevron1"/>
  </dgm:cxnLst>
  <dgm:bg/>
  <dgm:whole/>
</dgm:dataModel>
</file>

<file path=ppt/diagrams/data2.xml><?xml version="1.0" encoding="utf-8"?>
<dgm:dataModel xmlns:dgm="http://schemas.openxmlformats.org/drawingml/2006/diagram" xmlns:a="http://schemas.openxmlformats.org/drawingml/2006/main">
  <dgm:ptLst>
    <dgm:pt modelId="{3B176BF6-526C-48F4-BF29-EA26742C959E}"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s-ES"/>
        </a:p>
      </dgm:t>
    </dgm:pt>
    <dgm:pt modelId="{A8B020A1-C756-4C61-A690-1E3076C3EDB9}">
      <dgm:prSet custT="1"/>
      <dgm:spPr/>
      <dgm:t>
        <a:bodyPr/>
        <a:lstStyle/>
        <a:p>
          <a:pPr rtl="0"/>
          <a:r>
            <a:rPr lang="es-ES" sz="1600" dirty="0" smtClean="0">
              <a:solidFill>
                <a:srgbClr val="FFFF00"/>
              </a:solidFill>
            </a:rPr>
            <a:t>La investigación científica </a:t>
          </a:r>
          <a:r>
            <a:rPr lang="es-ES" sz="1600" dirty="0" smtClean="0">
              <a:solidFill>
                <a:schemeClr val="accent3">
                  <a:lumMod val="40000"/>
                  <a:lumOff val="60000"/>
                </a:schemeClr>
              </a:solidFill>
            </a:rPr>
            <a:t>se orienta a los procesos naturales y sus leyes, como la biología, la física, la química, la matemática, para descubrir cómo se llevan a cabo.</a:t>
          </a:r>
        </a:p>
        <a:p>
          <a:pPr rtl="0"/>
          <a:r>
            <a:rPr lang="es-ES" sz="1600" dirty="0" smtClean="0">
              <a:solidFill>
                <a:srgbClr val="FFFF00"/>
              </a:solidFill>
            </a:rPr>
            <a:t/>
          </a:r>
          <a:br>
            <a:rPr lang="es-ES" sz="1600" dirty="0" smtClean="0">
              <a:solidFill>
                <a:srgbClr val="FFFF00"/>
              </a:solidFill>
            </a:rPr>
          </a:br>
          <a:r>
            <a:rPr lang="es-ES" sz="1600" dirty="0" smtClean="0">
              <a:solidFill>
                <a:srgbClr val="FFC000"/>
              </a:solidFill>
            </a:rPr>
            <a:t>La investigación tecnológica </a:t>
          </a:r>
          <a:r>
            <a:rPr lang="es-ES" sz="1600" dirty="0" smtClean="0">
              <a:solidFill>
                <a:schemeClr val="accent3">
                  <a:lumMod val="40000"/>
                  <a:lumOff val="60000"/>
                </a:schemeClr>
              </a:solidFill>
            </a:rPr>
            <a:t>se orienta a buscar nuevas aplicaciones a estas leyes naturales.</a:t>
          </a:r>
          <a:endParaRPr lang="es-ES" sz="1600" dirty="0">
            <a:solidFill>
              <a:schemeClr val="accent3">
                <a:lumMod val="40000"/>
                <a:lumOff val="60000"/>
              </a:schemeClr>
            </a:solidFill>
          </a:endParaRPr>
        </a:p>
      </dgm:t>
    </dgm:pt>
    <dgm:pt modelId="{38479CC4-46AE-4C67-82CA-E28C1483F098}" type="parTrans" cxnId="{BA6F8DB9-8F87-44A0-A643-3C8B8BB8EFCB}">
      <dgm:prSet/>
      <dgm:spPr/>
      <dgm:t>
        <a:bodyPr/>
        <a:lstStyle/>
        <a:p>
          <a:endParaRPr lang="es-ES" sz="2400">
            <a:solidFill>
              <a:srgbClr val="FFFF00"/>
            </a:solidFill>
          </a:endParaRPr>
        </a:p>
      </dgm:t>
    </dgm:pt>
    <dgm:pt modelId="{3F3C1848-C545-48CA-B808-38BEF36A4D02}" type="sibTrans" cxnId="{BA6F8DB9-8F87-44A0-A643-3C8B8BB8EFCB}">
      <dgm:prSet/>
      <dgm:spPr/>
      <dgm:t>
        <a:bodyPr/>
        <a:lstStyle/>
        <a:p>
          <a:endParaRPr lang="es-ES" sz="2400">
            <a:solidFill>
              <a:srgbClr val="FFFF00"/>
            </a:solidFill>
          </a:endParaRPr>
        </a:p>
      </dgm:t>
    </dgm:pt>
    <dgm:pt modelId="{562DDBF9-A376-473B-95D8-D62BE7703628}" type="pres">
      <dgm:prSet presAssocID="{3B176BF6-526C-48F4-BF29-EA26742C959E}" presName="linear" presStyleCnt="0">
        <dgm:presLayoutVars>
          <dgm:animLvl val="lvl"/>
          <dgm:resizeHandles val="exact"/>
        </dgm:presLayoutVars>
      </dgm:prSet>
      <dgm:spPr/>
      <dgm:t>
        <a:bodyPr/>
        <a:lstStyle/>
        <a:p>
          <a:endParaRPr lang="es-ES"/>
        </a:p>
      </dgm:t>
    </dgm:pt>
    <dgm:pt modelId="{240EE0CF-FA53-4299-A42F-CE014BE1C7DB}" type="pres">
      <dgm:prSet presAssocID="{A8B020A1-C756-4C61-A690-1E3076C3EDB9}" presName="parentText" presStyleLbl="node1" presStyleIdx="0" presStyleCnt="1" custScaleY="371875" custLinFactNeighborX="-2703" custLinFactNeighborY="41785">
        <dgm:presLayoutVars>
          <dgm:chMax val="0"/>
          <dgm:bulletEnabled val="1"/>
        </dgm:presLayoutVars>
      </dgm:prSet>
      <dgm:spPr/>
      <dgm:t>
        <a:bodyPr/>
        <a:lstStyle/>
        <a:p>
          <a:endParaRPr lang="es-ES"/>
        </a:p>
      </dgm:t>
    </dgm:pt>
  </dgm:ptLst>
  <dgm:cxnLst>
    <dgm:cxn modelId="{BA6F8DB9-8F87-44A0-A643-3C8B8BB8EFCB}" srcId="{3B176BF6-526C-48F4-BF29-EA26742C959E}" destId="{A8B020A1-C756-4C61-A690-1E3076C3EDB9}" srcOrd="0" destOrd="0" parTransId="{38479CC4-46AE-4C67-82CA-E28C1483F098}" sibTransId="{3F3C1848-C545-48CA-B808-38BEF36A4D02}"/>
    <dgm:cxn modelId="{07D1D8F7-5BBC-43F5-B40E-4B557C8BAFE1}" type="presOf" srcId="{A8B020A1-C756-4C61-A690-1E3076C3EDB9}" destId="{240EE0CF-FA53-4299-A42F-CE014BE1C7DB}" srcOrd="0" destOrd="0" presId="urn:microsoft.com/office/officeart/2005/8/layout/vList2"/>
    <dgm:cxn modelId="{850D88B0-5FD6-4573-8EF2-E863EB7498F4}" type="presOf" srcId="{3B176BF6-526C-48F4-BF29-EA26742C959E}" destId="{562DDBF9-A376-473B-95D8-D62BE7703628}" srcOrd="0" destOrd="0" presId="urn:microsoft.com/office/officeart/2005/8/layout/vList2"/>
    <dgm:cxn modelId="{A8617211-18F1-4D77-89BF-9A07D6E2EFFC}" type="presParOf" srcId="{562DDBF9-A376-473B-95D8-D62BE7703628}" destId="{240EE0CF-FA53-4299-A42F-CE014BE1C7DB}" srcOrd="0" destOrd="0" presId="urn:microsoft.com/office/officeart/2005/8/layout/vList2"/>
  </dgm:cxnLst>
  <dgm:bg/>
  <dgm:whole/>
</dgm:dataModel>
</file>

<file path=ppt/diagrams/data20.xml><?xml version="1.0" encoding="utf-8"?>
<dgm:dataModel xmlns:dgm="http://schemas.openxmlformats.org/drawingml/2006/diagram" xmlns:a="http://schemas.openxmlformats.org/drawingml/2006/main">
  <dgm:ptLst>
    <dgm:pt modelId="{68A4BFC0-0627-495C-AE3E-097916598811}"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s-ES"/>
        </a:p>
      </dgm:t>
    </dgm:pt>
    <dgm:pt modelId="{3D07A166-CE09-4786-BCAC-46137C0CB71C}">
      <dgm:prSet phldrT="[Texto]"/>
      <dgm:spPr/>
      <dgm:t>
        <a:bodyPr/>
        <a:lstStyle/>
        <a:p>
          <a:r>
            <a:rPr lang="es-ES" b="1" smtClean="0"/>
            <a:t>OBSERVAR</a:t>
          </a:r>
          <a:endParaRPr lang="es-ES" b="1" dirty="0"/>
        </a:p>
      </dgm:t>
    </dgm:pt>
    <dgm:pt modelId="{A7936EE5-989E-432E-93B7-AB1DF96F6148}" type="parTrans" cxnId="{454C7849-B1C1-4D2C-AA0F-1A61895A85AB}">
      <dgm:prSet/>
      <dgm:spPr/>
      <dgm:t>
        <a:bodyPr/>
        <a:lstStyle/>
        <a:p>
          <a:endParaRPr lang="es-ES" b="1"/>
        </a:p>
      </dgm:t>
    </dgm:pt>
    <dgm:pt modelId="{C5C81195-E6F3-46E9-AEA7-724DE74848F8}" type="sibTrans" cxnId="{454C7849-B1C1-4D2C-AA0F-1A61895A85AB}">
      <dgm:prSet/>
      <dgm:spPr/>
      <dgm:t>
        <a:bodyPr/>
        <a:lstStyle/>
        <a:p>
          <a:endParaRPr lang="es-ES" b="1"/>
        </a:p>
      </dgm:t>
    </dgm:pt>
    <dgm:pt modelId="{10BF1C11-1DC1-420D-BA99-C77A78FAC126}">
      <dgm:prSet phldrT="[Texto]"/>
      <dgm:spPr/>
      <dgm:t>
        <a:bodyPr/>
        <a:lstStyle/>
        <a:p>
          <a:r>
            <a:rPr lang="es-ES" b="1" dirty="0" smtClean="0"/>
            <a:t>DETERMINAR EL PROBLEMA</a:t>
          </a:r>
          <a:endParaRPr lang="es-ES" b="1" dirty="0"/>
        </a:p>
      </dgm:t>
    </dgm:pt>
    <dgm:pt modelId="{13CE02C7-470C-4383-91F2-CD39546C334F}" type="parTrans" cxnId="{FC5FF184-4193-49F0-A77B-C8AC80ED9388}">
      <dgm:prSet/>
      <dgm:spPr/>
      <dgm:t>
        <a:bodyPr/>
        <a:lstStyle/>
        <a:p>
          <a:endParaRPr lang="es-ES" b="1"/>
        </a:p>
      </dgm:t>
    </dgm:pt>
    <dgm:pt modelId="{1ED09013-35AC-4E95-AE98-C2B4809E96AC}" type="sibTrans" cxnId="{FC5FF184-4193-49F0-A77B-C8AC80ED9388}">
      <dgm:prSet/>
      <dgm:spPr/>
      <dgm:t>
        <a:bodyPr/>
        <a:lstStyle/>
        <a:p>
          <a:endParaRPr lang="es-ES" b="1"/>
        </a:p>
      </dgm:t>
    </dgm:pt>
    <dgm:pt modelId="{90FECF6B-4855-4742-9627-4F876DCD0C38}">
      <dgm:prSet phldrT="[Texto]"/>
      <dgm:spPr/>
      <dgm:t>
        <a:bodyPr/>
        <a:lstStyle/>
        <a:p>
          <a:r>
            <a:rPr lang="es-ES" b="1" dirty="0" smtClean="0"/>
            <a:t>DOCUMENTAR</a:t>
          </a:r>
          <a:endParaRPr lang="es-ES" b="1" dirty="0"/>
        </a:p>
      </dgm:t>
    </dgm:pt>
    <dgm:pt modelId="{AC1C1AED-72B7-4C48-98A1-ACFB9197EB11}" type="parTrans" cxnId="{C6C6FA62-F7C5-4F85-B1DB-FF13B45B3322}">
      <dgm:prSet/>
      <dgm:spPr/>
      <dgm:t>
        <a:bodyPr/>
        <a:lstStyle/>
        <a:p>
          <a:endParaRPr lang="es-ES" b="1"/>
        </a:p>
      </dgm:t>
    </dgm:pt>
    <dgm:pt modelId="{9D14E429-7A42-4308-8ADE-35A296FBD9DD}" type="sibTrans" cxnId="{C6C6FA62-F7C5-4F85-B1DB-FF13B45B3322}">
      <dgm:prSet/>
      <dgm:spPr/>
      <dgm:t>
        <a:bodyPr/>
        <a:lstStyle/>
        <a:p>
          <a:endParaRPr lang="es-ES" b="1"/>
        </a:p>
      </dgm:t>
    </dgm:pt>
    <dgm:pt modelId="{10CDA2D8-C047-4AD7-B3F0-29984998C1DA}">
      <dgm:prSet phldrT="[Texto]"/>
      <dgm:spPr/>
      <dgm:t>
        <a:bodyPr/>
        <a:lstStyle/>
        <a:p>
          <a:r>
            <a:rPr lang="es-ES" b="1" dirty="0" smtClean="0"/>
            <a:t>REFLEXIONAR</a:t>
          </a:r>
          <a:endParaRPr lang="es-ES" b="1" dirty="0"/>
        </a:p>
      </dgm:t>
    </dgm:pt>
    <dgm:pt modelId="{5C26317F-986A-4D8A-86D0-7E60C91BA3F0}" type="parTrans" cxnId="{5D15A288-A37D-4F1D-8BDF-121AAB176D8C}">
      <dgm:prSet/>
      <dgm:spPr/>
      <dgm:t>
        <a:bodyPr/>
        <a:lstStyle/>
        <a:p>
          <a:endParaRPr lang="es-ES" b="1"/>
        </a:p>
      </dgm:t>
    </dgm:pt>
    <dgm:pt modelId="{58A78625-1AD6-4306-A136-86177F3457E6}" type="sibTrans" cxnId="{5D15A288-A37D-4F1D-8BDF-121AAB176D8C}">
      <dgm:prSet/>
      <dgm:spPr/>
      <dgm:t>
        <a:bodyPr/>
        <a:lstStyle/>
        <a:p>
          <a:endParaRPr lang="es-ES" b="1"/>
        </a:p>
      </dgm:t>
    </dgm:pt>
    <dgm:pt modelId="{8F7C5F1F-3881-4B43-97CF-42D43B4A2B64}">
      <dgm:prSet phldrT="[Texto]"/>
      <dgm:spPr/>
      <dgm:t>
        <a:bodyPr/>
        <a:lstStyle/>
        <a:p>
          <a:r>
            <a:rPr lang="es-ES" b="1" dirty="0" smtClean="0"/>
            <a:t>ELABORAR EL PROYECTO DE INTERVENCIÓN</a:t>
          </a:r>
          <a:endParaRPr lang="es-ES" b="1" dirty="0"/>
        </a:p>
      </dgm:t>
    </dgm:pt>
    <dgm:pt modelId="{96B2CA33-345D-4BA4-A346-F91E78F71C60}" type="parTrans" cxnId="{7C8C99FE-DEDD-4DC1-B0D0-ED66785132DD}">
      <dgm:prSet/>
      <dgm:spPr/>
      <dgm:t>
        <a:bodyPr/>
        <a:lstStyle/>
        <a:p>
          <a:endParaRPr lang="es-ES" b="1"/>
        </a:p>
      </dgm:t>
    </dgm:pt>
    <dgm:pt modelId="{EB5D89E2-C130-4A15-BAF8-C20650399412}" type="sibTrans" cxnId="{7C8C99FE-DEDD-4DC1-B0D0-ED66785132DD}">
      <dgm:prSet/>
      <dgm:spPr/>
      <dgm:t>
        <a:bodyPr/>
        <a:lstStyle/>
        <a:p>
          <a:endParaRPr lang="es-ES" b="1"/>
        </a:p>
      </dgm:t>
    </dgm:pt>
    <dgm:pt modelId="{C672E121-9B5E-4135-9194-89BB868DB256}">
      <dgm:prSet phldrT="[Texto]"/>
      <dgm:spPr/>
      <dgm:t>
        <a:bodyPr/>
        <a:lstStyle/>
        <a:p>
          <a:endParaRPr lang="es-ES" b="1"/>
        </a:p>
      </dgm:t>
    </dgm:pt>
    <dgm:pt modelId="{FCC09658-59AA-4498-BC9C-494493809DCF}" type="parTrans" cxnId="{2E2A4F4F-BA20-4D4F-8BC3-4F1A0ADC29A8}">
      <dgm:prSet/>
      <dgm:spPr/>
      <dgm:t>
        <a:bodyPr/>
        <a:lstStyle/>
        <a:p>
          <a:endParaRPr lang="es-ES" b="1"/>
        </a:p>
      </dgm:t>
    </dgm:pt>
    <dgm:pt modelId="{32F66416-3AAE-4449-B25A-A8F01438EC88}" type="sibTrans" cxnId="{2E2A4F4F-BA20-4D4F-8BC3-4F1A0ADC29A8}">
      <dgm:prSet/>
      <dgm:spPr/>
      <dgm:t>
        <a:bodyPr/>
        <a:lstStyle/>
        <a:p>
          <a:endParaRPr lang="es-ES" b="1"/>
        </a:p>
      </dgm:t>
    </dgm:pt>
    <dgm:pt modelId="{56B257DE-0A8A-4436-8258-2994544F575F}" type="pres">
      <dgm:prSet presAssocID="{68A4BFC0-0627-495C-AE3E-097916598811}" presName="outerComposite" presStyleCnt="0">
        <dgm:presLayoutVars>
          <dgm:chMax val="5"/>
          <dgm:dir/>
          <dgm:resizeHandles val="exact"/>
        </dgm:presLayoutVars>
      </dgm:prSet>
      <dgm:spPr/>
      <dgm:t>
        <a:bodyPr/>
        <a:lstStyle/>
        <a:p>
          <a:endParaRPr lang="es-ES"/>
        </a:p>
      </dgm:t>
    </dgm:pt>
    <dgm:pt modelId="{D6611F72-7D51-4A33-A11D-78FDC5E8E710}" type="pres">
      <dgm:prSet presAssocID="{68A4BFC0-0627-495C-AE3E-097916598811}" presName="dummyMaxCanvas" presStyleCnt="0">
        <dgm:presLayoutVars/>
      </dgm:prSet>
      <dgm:spPr/>
    </dgm:pt>
    <dgm:pt modelId="{A6748F37-22E9-44C3-ADA2-B31305A111F7}" type="pres">
      <dgm:prSet presAssocID="{68A4BFC0-0627-495C-AE3E-097916598811}" presName="FiveNodes_1" presStyleLbl="node1" presStyleIdx="0" presStyleCnt="5">
        <dgm:presLayoutVars>
          <dgm:bulletEnabled val="1"/>
        </dgm:presLayoutVars>
      </dgm:prSet>
      <dgm:spPr/>
      <dgm:t>
        <a:bodyPr/>
        <a:lstStyle/>
        <a:p>
          <a:endParaRPr lang="es-ES"/>
        </a:p>
      </dgm:t>
    </dgm:pt>
    <dgm:pt modelId="{BD2023BF-1680-405D-BF3A-20533A69DE40}" type="pres">
      <dgm:prSet presAssocID="{68A4BFC0-0627-495C-AE3E-097916598811}" presName="FiveNodes_2" presStyleLbl="node1" presStyleIdx="1" presStyleCnt="5">
        <dgm:presLayoutVars>
          <dgm:bulletEnabled val="1"/>
        </dgm:presLayoutVars>
      </dgm:prSet>
      <dgm:spPr/>
      <dgm:t>
        <a:bodyPr/>
        <a:lstStyle/>
        <a:p>
          <a:endParaRPr lang="es-ES"/>
        </a:p>
      </dgm:t>
    </dgm:pt>
    <dgm:pt modelId="{5F0AD1E0-A926-4200-BE11-81A27D32AFEB}" type="pres">
      <dgm:prSet presAssocID="{68A4BFC0-0627-495C-AE3E-097916598811}" presName="FiveNodes_3" presStyleLbl="node1" presStyleIdx="2" presStyleCnt="5">
        <dgm:presLayoutVars>
          <dgm:bulletEnabled val="1"/>
        </dgm:presLayoutVars>
      </dgm:prSet>
      <dgm:spPr/>
      <dgm:t>
        <a:bodyPr/>
        <a:lstStyle/>
        <a:p>
          <a:endParaRPr lang="es-ES"/>
        </a:p>
      </dgm:t>
    </dgm:pt>
    <dgm:pt modelId="{2240EB43-6352-4761-B329-E3DFE8314532}" type="pres">
      <dgm:prSet presAssocID="{68A4BFC0-0627-495C-AE3E-097916598811}" presName="FiveNodes_4" presStyleLbl="node1" presStyleIdx="3" presStyleCnt="5">
        <dgm:presLayoutVars>
          <dgm:bulletEnabled val="1"/>
        </dgm:presLayoutVars>
      </dgm:prSet>
      <dgm:spPr/>
      <dgm:t>
        <a:bodyPr/>
        <a:lstStyle/>
        <a:p>
          <a:endParaRPr lang="es-ES"/>
        </a:p>
      </dgm:t>
    </dgm:pt>
    <dgm:pt modelId="{3AEE330C-F371-44C8-9EDD-D20A7EE1CE3B}" type="pres">
      <dgm:prSet presAssocID="{68A4BFC0-0627-495C-AE3E-097916598811}" presName="FiveNodes_5" presStyleLbl="node1" presStyleIdx="4" presStyleCnt="5">
        <dgm:presLayoutVars>
          <dgm:bulletEnabled val="1"/>
        </dgm:presLayoutVars>
      </dgm:prSet>
      <dgm:spPr/>
      <dgm:t>
        <a:bodyPr/>
        <a:lstStyle/>
        <a:p>
          <a:endParaRPr lang="es-ES"/>
        </a:p>
      </dgm:t>
    </dgm:pt>
    <dgm:pt modelId="{2EBC181B-1259-4B0E-8100-0B3C4F019CCB}" type="pres">
      <dgm:prSet presAssocID="{68A4BFC0-0627-495C-AE3E-097916598811}" presName="FiveConn_1-2" presStyleLbl="fgAccFollowNode1" presStyleIdx="0" presStyleCnt="4">
        <dgm:presLayoutVars>
          <dgm:bulletEnabled val="1"/>
        </dgm:presLayoutVars>
      </dgm:prSet>
      <dgm:spPr/>
      <dgm:t>
        <a:bodyPr/>
        <a:lstStyle/>
        <a:p>
          <a:endParaRPr lang="es-ES"/>
        </a:p>
      </dgm:t>
    </dgm:pt>
    <dgm:pt modelId="{C3083E83-EDB5-44D5-B715-785B3BDDCE52}" type="pres">
      <dgm:prSet presAssocID="{68A4BFC0-0627-495C-AE3E-097916598811}" presName="FiveConn_2-3" presStyleLbl="fgAccFollowNode1" presStyleIdx="1" presStyleCnt="4">
        <dgm:presLayoutVars>
          <dgm:bulletEnabled val="1"/>
        </dgm:presLayoutVars>
      </dgm:prSet>
      <dgm:spPr/>
      <dgm:t>
        <a:bodyPr/>
        <a:lstStyle/>
        <a:p>
          <a:endParaRPr lang="es-ES"/>
        </a:p>
      </dgm:t>
    </dgm:pt>
    <dgm:pt modelId="{E4E488ED-8CC1-45E7-97B3-BB8F60629249}" type="pres">
      <dgm:prSet presAssocID="{68A4BFC0-0627-495C-AE3E-097916598811}" presName="FiveConn_3-4" presStyleLbl="fgAccFollowNode1" presStyleIdx="2" presStyleCnt="4">
        <dgm:presLayoutVars>
          <dgm:bulletEnabled val="1"/>
        </dgm:presLayoutVars>
      </dgm:prSet>
      <dgm:spPr/>
      <dgm:t>
        <a:bodyPr/>
        <a:lstStyle/>
        <a:p>
          <a:endParaRPr lang="es-ES"/>
        </a:p>
      </dgm:t>
    </dgm:pt>
    <dgm:pt modelId="{3814BDC2-1B3F-4125-9849-AC2371292B2D}" type="pres">
      <dgm:prSet presAssocID="{68A4BFC0-0627-495C-AE3E-097916598811}" presName="FiveConn_4-5" presStyleLbl="fgAccFollowNode1" presStyleIdx="3" presStyleCnt="4">
        <dgm:presLayoutVars>
          <dgm:bulletEnabled val="1"/>
        </dgm:presLayoutVars>
      </dgm:prSet>
      <dgm:spPr/>
      <dgm:t>
        <a:bodyPr/>
        <a:lstStyle/>
        <a:p>
          <a:endParaRPr lang="es-ES"/>
        </a:p>
      </dgm:t>
    </dgm:pt>
    <dgm:pt modelId="{C4F3094F-9D4D-4D76-83FE-961E8A12A7F3}" type="pres">
      <dgm:prSet presAssocID="{68A4BFC0-0627-495C-AE3E-097916598811}" presName="FiveNodes_1_text" presStyleLbl="node1" presStyleIdx="4" presStyleCnt="5">
        <dgm:presLayoutVars>
          <dgm:bulletEnabled val="1"/>
        </dgm:presLayoutVars>
      </dgm:prSet>
      <dgm:spPr/>
      <dgm:t>
        <a:bodyPr/>
        <a:lstStyle/>
        <a:p>
          <a:endParaRPr lang="es-ES"/>
        </a:p>
      </dgm:t>
    </dgm:pt>
    <dgm:pt modelId="{A2AB6161-CF7F-4151-B8DC-B8A6EC9BDA54}" type="pres">
      <dgm:prSet presAssocID="{68A4BFC0-0627-495C-AE3E-097916598811}" presName="FiveNodes_2_text" presStyleLbl="node1" presStyleIdx="4" presStyleCnt="5">
        <dgm:presLayoutVars>
          <dgm:bulletEnabled val="1"/>
        </dgm:presLayoutVars>
      </dgm:prSet>
      <dgm:spPr/>
      <dgm:t>
        <a:bodyPr/>
        <a:lstStyle/>
        <a:p>
          <a:endParaRPr lang="es-ES"/>
        </a:p>
      </dgm:t>
    </dgm:pt>
    <dgm:pt modelId="{1FF0EBEB-DFA8-412F-BF0D-4FA79D02F5F8}" type="pres">
      <dgm:prSet presAssocID="{68A4BFC0-0627-495C-AE3E-097916598811}" presName="FiveNodes_3_text" presStyleLbl="node1" presStyleIdx="4" presStyleCnt="5">
        <dgm:presLayoutVars>
          <dgm:bulletEnabled val="1"/>
        </dgm:presLayoutVars>
      </dgm:prSet>
      <dgm:spPr/>
      <dgm:t>
        <a:bodyPr/>
        <a:lstStyle/>
        <a:p>
          <a:endParaRPr lang="es-ES"/>
        </a:p>
      </dgm:t>
    </dgm:pt>
    <dgm:pt modelId="{429D5037-5B0C-419A-9150-30D4BD0D73C8}" type="pres">
      <dgm:prSet presAssocID="{68A4BFC0-0627-495C-AE3E-097916598811}" presName="FiveNodes_4_text" presStyleLbl="node1" presStyleIdx="4" presStyleCnt="5">
        <dgm:presLayoutVars>
          <dgm:bulletEnabled val="1"/>
        </dgm:presLayoutVars>
      </dgm:prSet>
      <dgm:spPr/>
      <dgm:t>
        <a:bodyPr/>
        <a:lstStyle/>
        <a:p>
          <a:endParaRPr lang="es-ES"/>
        </a:p>
      </dgm:t>
    </dgm:pt>
    <dgm:pt modelId="{0D50E459-4197-40F9-A6BC-802EB2B83CA8}" type="pres">
      <dgm:prSet presAssocID="{68A4BFC0-0627-495C-AE3E-097916598811}" presName="FiveNodes_5_text" presStyleLbl="node1" presStyleIdx="4" presStyleCnt="5">
        <dgm:presLayoutVars>
          <dgm:bulletEnabled val="1"/>
        </dgm:presLayoutVars>
      </dgm:prSet>
      <dgm:spPr/>
      <dgm:t>
        <a:bodyPr/>
        <a:lstStyle/>
        <a:p>
          <a:endParaRPr lang="es-ES"/>
        </a:p>
      </dgm:t>
    </dgm:pt>
  </dgm:ptLst>
  <dgm:cxnLst>
    <dgm:cxn modelId="{1E64F8C9-0064-4DA4-8F27-E77BDAC178E2}" type="presOf" srcId="{10CDA2D8-C047-4AD7-B3F0-29984998C1DA}" destId="{2240EB43-6352-4761-B329-E3DFE8314532}" srcOrd="0" destOrd="0" presId="urn:microsoft.com/office/officeart/2005/8/layout/vProcess5"/>
    <dgm:cxn modelId="{941A8CEA-6036-46D6-9406-23F4787C30F4}" type="presOf" srcId="{90FECF6B-4855-4742-9627-4F876DCD0C38}" destId="{1FF0EBEB-DFA8-412F-BF0D-4FA79D02F5F8}" srcOrd="1" destOrd="0" presId="urn:microsoft.com/office/officeart/2005/8/layout/vProcess5"/>
    <dgm:cxn modelId="{FC5FF184-4193-49F0-A77B-C8AC80ED9388}" srcId="{68A4BFC0-0627-495C-AE3E-097916598811}" destId="{10BF1C11-1DC1-420D-BA99-C77A78FAC126}" srcOrd="1" destOrd="0" parTransId="{13CE02C7-470C-4383-91F2-CD39546C334F}" sibTransId="{1ED09013-35AC-4E95-AE98-C2B4809E96AC}"/>
    <dgm:cxn modelId="{0FC50DE8-09FA-4D8E-B80D-B3B973853BAC}" type="presOf" srcId="{10CDA2D8-C047-4AD7-B3F0-29984998C1DA}" destId="{429D5037-5B0C-419A-9150-30D4BD0D73C8}" srcOrd="1" destOrd="0" presId="urn:microsoft.com/office/officeart/2005/8/layout/vProcess5"/>
    <dgm:cxn modelId="{F0F8A6FF-EF0B-4493-8F3D-9977E9B8918E}" type="presOf" srcId="{C5C81195-E6F3-46E9-AEA7-724DE74848F8}" destId="{2EBC181B-1259-4B0E-8100-0B3C4F019CCB}" srcOrd="0" destOrd="0" presId="urn:microsoft.com/office/officeart/2005/8/layout/vProcess5"/>
    <dgm:cxn modelId="{876B2540-3E52-42AA-93BB-51D86FAAAF1F}" type="presOf" srcId="{3D07A166-CE09-4786-BCAC-46137C0CB71C}" destId="{C4F3094F-9D4D-4D76-83FE-961E8A12A7F3}" srcOrd="1" destOrd="0" presId="urn:microsoft.com/office/officeart/2005/8/layout/vProcess5"/>
    <dgm:cxn modelId="{12122B75-96ED-4278-854A-00A68ABB72BB}" type="presOf" srcId="{1ED09013-35AC-4E95-AE98-C2B4809E96AC}" destId="{C3083E83-EDB5-44D5-B715-785B3BDDCE52}" srcOrd="0" destOrd="0" presId="urn:microsoft.com/office/officeart/2005/8/layout/vProcess5"/>
    <dgm:cxn modelId="{441B1D9F-92C9-490E-A4AF-7000FDC65FFB}" type="presOf" srcId="{3D07A166-CE09-4786-BCAC-46137C0CB71C}" destId="{A6748F37-22E9-44C3-ADA2-B31305A111F7}" srcOrd="0" destOrd="0" presId="urn:microsoft.com/office/officeart/2005/8/layout/vProcess5"/>
    <dgm:cxn modelId="{454C7849-B1C1-4D2C-AA0F-1A61895A85AB}" srcId="{68A4BFC0-0627-495C-AE3E-097916598811}" destId="{3D07A166-CE09-4786-BCAC-46137C0CB71C}" srcOrd="0" destOrd="0" parTransId="{A7936EE5-989E-432E-93B7-AB1DF96F6148}" sibTransId="{C5C81195-E6F3-46E9-AEA7-724DE74848F8}"/>
    <dgm:cxn modelId="{5D15A288-A37D-4F1D-8BDF-121AAB176D8C}" srcId="{68A4BFC0-0627-495C-AE3E-097916598811}" destId="{10CDA2D8-C047-4AD7-B3F0-29984998C1DA}" srcOrd="3" destOrd="0" parTransId="{5C26317F-986A-4D8A-86D0-7E60C91BA3F0}" sibTransId="{58A78625-1AD6-4306-A136-86177F3457E6}"/>
    <dgm:cxn modelId="{7C8C99FE-DEDD-4DC1-B0D0-ED66785132DD}" srcId="{68A4BFC0-0627-495C-AE3E-097916598811}" destId="{8F7C5F1F-3881-4B43-97CF-42D43B4A2B64}" srcOrd="4" destOrd="0" parTransId="{96B2CA33-345D-4BA4-A346-F91E78F71C60}" sibTransId="{EB5D89E2-C130-4A15-BAF8-C20650399412}"/>
    <dgm:cxn modelId="{C6C6FA62-F7C5-4F85-B1DB-FF13B45B3322}" srcId="{68A4BFC0-0627-495C-AE3E-097916598811}" destId="{90FECF6B-4855-4742-9627-4F876DCD0C38}" srcOrd="2" destOrd="0" parTransId="{AC1C1AED-72B7-4C48-98A1-ACFB9197EB11}" sibTransId="{9D14E429-7A42-4308-8ADE-35A296FBD9DD}"/>
    <dgm:cxn modelId="{2E2A4F4F-BA20-4D4F-8BC3-4F1A0ADC29A8}" srcId="{68A4BFC0-0627-495C-AE3E-097916598811}" destId="{C672E121-9B5E-4135-9194-89BB868DB256}" srcOrd="5" destOrd="0" parTransId="{FCC09658-59AA-4498-BC9C-494493809DCF}" sibTransId="{32F66416-3AAE-4449-B25A-A8F01438EC88}"/>
    <dgm:cxn modelId="{1BE14DE2-78C8-41B3-83F5-DDBCC268085F}" type="presOf" srcId="{90FECF6B-4855-4742-9627-4F876DCD0C38}" destId="{5F0AD1E0-A926-4200-BE11-81A27D32AFEB}" srcOrd="0" destOrd="0" presId="urn:microsoft.com/office/officeart/2005/8/layout/vProcess5"/>
    <dgm:cxn modelId="{E10D15A5-24DB-4E1B-B858-F3B7DD86E2B9}" type="presOf" srcId="{8F7C5F1F-3881-4B43-97CF-42D43B4A2B64}" destId="{3AEE330C-F371-44C8-9EDD-D20A7EE1CE3B}" srcOrd="0" destOrd="0" presId="urn:microsoft.com/office/officeart/2005/8/layout/vProcess5"/>
    <dgm:cxn modelId="{66CB6838-4114-48E5-8DB4-FE70A46EC355}" type="presOf" srcId="{58A78625-1AD6-4306-A136-86177F3457E6}" destId="{3814BDC2-1B3F-4125-9849-AC2371292B2D}" srcOrd="0" destOrd="0" presId="urn:microsoft.com/office/officeart/2005/8/layout/vProcess5"/>
    <dgm:cxn modelId="{398C55D8-C3E4-479F-89AE-F0C91B988584}" type="presOf" srcId="{10BF1C11-1DC1-420D-BA99-C77A78FAC126}" destId="{BD2023BF-1680-405D-BF3A-20533A69DE40}" srcOrd="0" destOrd="0" presId="urn:microsoft.com/office/officeart/2005/8/layout/vProcess5"/>
    <dgm:cxn modelId="{8FC322F9-F4E6-43EE-B4CD-838519F8E5BE}" type="presOf" srcId="{10BF1C11-1DC1-420D-BA99-C77A78FAC126}" destId="{A2AB6161-CF7F-4151-B8DC-B8A6EC9BDA54}" srcOrd="1" destOrd="0" presId="urn:microsoft.com/office/officeart/2005/8/layout/vProcess5"/>
    <dgm:cxn modelId="{B879FF6F-AD56-468C-8D2D-DBADC7ED31AB}" type="presOf" srcId="{8F7C5F1F-3881-4B43-97CF-42D43B4A2B64}" destId="{0D50E459-4197-40F9-A6BC-802EB2B83CA8}" srcOrd="1" destOrd="0" presId="urn:microsoft.com/office/officeart/2005/8/layout/vProcess5"/>
    <dgm:cxn modelId="{F36A225C-C1E7-48A6-8DC6-0FB542A1DA46}" type="presOf" srcId="{68A4BFC0-0627-495C-AE3E-097916598811}" destId="{56B257DE-0A8A-4436-8258-2994544F575F}" srcOrd="0" destOrd="0" presId="urn:microsoft.com/office/officeart/2005/8/layout/vProcess5"/>
    <dgm:cxn modelId="{C2C555F7-363C-4063-AB96-8BE0352D7D09}" type="presOf" srcId="{9D14E429-7A42-4308-8ADE-35A296FBD9DD}" destId="{E4E488ED-8CC1-45E7-97B3-BB8F60629249}" srcOrd="0" destOrd="0" presId="urn:microsoft.com/office/officeart/2005/8/layout/vProcess5"/>
    <dgm:cxn modelId="{0FBCCA02-8E59-4E13-BC7E-4F51E5A73961}" type="presParOf" srcId="{56B257DE-0A8A-4436-8258-2994544F575F}" destId="{D6611F72-7D51-4A33-A11D-78FDC5E8E710}" srcOrd="0" destOrd="0" presId="urn:microsoft.com/office/officeart/2005/8/layout/vProcess5"/>
    <dgm:cxn modelId="{F715BF67-C350-40D0-8ACA-A747C631A32D}" type="presParOf" srcId="{56B257DE-0A8A-4436-8258-2994544F575F}" destId="{A6748F37-22E9-44C3-ADA2-B31305A111F7}" srcOrd="1" destOrd="0" presId="urn:microsoft.com/office/officeart/2005/8/layout/vProcess5"/>
    <dgm:cxn modelId="{C5364392-2152-4219-B1AB-E1ABE768620A}" type="presParOf" srcId="{56B257DE-0A8A-4436-8258-2994544F575F}" destId="{BD2023BF-1680-405D-BF3A-20533A69DE40}" srcOrd="2" destOrd="0" presId="urn:microsoft.com/office/officeart/2005/8/layout/vProcess5"/>
    <dgm:cxn modelId="{E4B3FEA7-CB3D-4ABF-8DE2-BDEC00BB3F6A}" type="presParOf" srcId="{56B257DE-0A8A-4436-8258-2994544F575F}" destId="{5F0AD1E0-A926-4200-BE11-81A27D32AFEB}" srcOrd="3" destOrd="0" presId="urn:microsoft.com/office/officeart/2005/8/layout/vProcess5"/>
    <dgm:cxn modelId="{D887C808-576C-49F6-957B-124060760CD6}" type="presParOf" srcId="{56B257DE-0A8A-4436-8258-2994544F575F}" destId="{2240EB43-6352-4761-B329-E3DFE8314532}" srcOrd="4" destOrd="0" presId="urn:microsoft.com/office/officeart/2005/8/layout/vProcess5"/>
    <dgm:cxn modelId="{98D6583E-B37D-4E6C-AFC0-D4B2F61317D4}" type="presParOf" srcId="{56B257DE-0A8A-4436-8258-2994544F575F}" destId="{3AEE330C-F371-44C8-9EDD-D20A7EE1CE3B}" srcOrd="5" destOrd="0" presId="urn:microsoft.com/office/officeart/2005/8/layout/vProcess5"/>
    <dgm:cxn modelId="{BC86FD19-F1A8-419A-81AE-1B1FDA9766A7}" type="presParOf" srcId="{56B257DE-0A8A-4436-8258-2994544F575F}" destId="{2EBC181B-1259-4B0E-8100-0B3C4F019CCB}" srcOrd="6" destOrd="0" presId="urn:microsoft.com/office/officeart/2005/8/layout/vProcess5"/>
    <dgm:cxn modelId="{0BE08799-20DF-4D4E-B595-62F9B0AFEB46}" type="presParOf" srcId="{56B257DE-0A8A-4436-8258-2994544F575F}" destId="{C3083E83-EDB5-44D5-B715-785B3BDDCE52}" srcOrd="7" destOrd="0" presId="urn:microsoft.com/office/officeart/2005/8/layout/vProcess5"/>
    <dgm:cxn modelId="{5E0D631F-A9BF-481D-8BBC-16600D9248D9}" type="presParOf" srcId="{56B257DE-0A8A-4436-8258-2994544F575F}" destId="{E4E488ED-8CC1-45E7-97B3-BB8F60629249}" srcOrd="8" destOrd="0" presId="urn:microsoft.com/office/officeart/2005/8/layout/vProcess5"/>
    <dgm:cxn modelId="{A1E9EFBA-6EAD-4BB3-A473-545C7ACF4498}" type="presParOf" srcId="{56B257DE-0A8A-4436-8258-2994544F575F}" destId="{3814BDC2-1B3F-4125-9849-AC2371292B2D}" srcOrd="9" destOrd="0" presId="urn:microsoft.com/office/officeart/2005/8/layout/vProcess5"/>
    <dgm:cxn modelId="{5A3EB6F1-F1D9-4A5B-B2E5-8F15FB923479}" type="presParOf" srcId="{56B257DE-0A8A-4436-8258-2994544F575F}" destId="{C4F3094F-9D4D-4D76-83FE-961E8A12A7F3}" srcOrd="10" destOrd="0" presId="urn:microsoft.com/office/officeart/2005/8/layout/vProcess5"/>
    <dgm:cxn modelId="{D65893B6-9B43-41E4-9370-C5FBE20C9DE4}" type="presParOf" srcId="{56B257DE-0A8A-4436-8258-2994544F575F}" destId="{A2AB6161-CF7F-4151-B8DC-B8A6EC9BDA54}" srcOrd="11" destOrd="0" presId="urn:microsoft.com/office/officeart/2005/8/layout/vProcess5"/>
    <dgm:cxn modelId="{86BD82FE-8ECC-406F-AAE4-71719C519BC0}" type="presParOf" srcId="{56B257DE-0A8A-4436-8258-2994544F575F}" destId="{1FF0EBEB-DFA8-412F-BF0D-4FA79D02F5F8}" srcOrd="12" destOrd="0" presId="urn:microsoft.com/office/officeart/2005/8/layout/vProcess5"/>
    <dgm:cxn modelId="{8A44408E-285B-4F78-AD29-4D686D365F33}" type="presParOf" srcId="{56B257DE-0A8A-4436-8258-2994544F575F}" destId="{429D5037-5B0C-419A-9150-30D4BD0D73C8}" srcOrd="13" destOrd="0" presId="urn:microsoft.com/office/officeart/2005/8/layout/vProcess5"/>
    <dgm:cxn modelId="{38831831-4109-40B7-9DE1-F4790EAAC538}" type="presParOf" srcId="{56B257DE-0A8A-4436-8258-2994544F575F}" destId="{0D50E459-4197-40F9-A6BC-802EB2B83CA8}" srcOrd="14" destOrd="0" presId="urn:microsoft.com/office/officeart/2005/8/layout/vProcess5"/>
  </dgm:cxnLst>
  <dgm:bg/>
  <dgm:whole/>
</dgm:dataModel>
</file>

<file path=ppt/diagrams/data21.xml><?xml version="1.0" encoding="utf-8"?>
<dgm:dataModel xmlns:dgm="http://schemas.openxmlformats.org/drawingml/2006/diagram" xmlns:a="http://schemas.openxmlformats.org/drawingml/2006/main">
  <dgm:ptLst>
    <dgm:pt modelId="{C010F00A-B20D-43FF-8ADB-0E6D0766B27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S"/>
        </a:p>
      </dgm:t>
    </dgm:pt>
    <dgm:pt modelId="{682BD39C-875B-474B-8086-EA9B4052EAF0}">
      <dgm:prSet phldrT="[Texto]">
        <dgm:style>
          <a:lnRef idx="3">
            <a:schemeClr val="lt1"/>
          </a:lnRef>
          <a:fillRef idx="1">
            <a:schemeClr val="accent2"/>
          </a:fillRef>
          <a:effectRef idx="1">
            <a:schemeClr val="accent2"/>
          </a:effectRef>
          <a:fontRef idx="minor">
            <a:schemeClr val="lt1"/>
          </a:fontRef>
        </dgm:style>
      </dgm:prSet>
      <dgm:spPr/>
      <dgm:t>
        <a:bodyPr/>
        <a:lstStyle/>
        <a:p>
          <a:r>
            <a:rPr lang="es-ES" dirty="0" smtClean="0"/>
            <a:t>DOCUMENTAR</a:t>
          </a:r>
          <a:endParaRPr lang="es-ES" dirty="0"/>
        </a:p>
      </dgm:t>
    </dgm:pt>
    <dgm:pt modelId="{D91BB715-A978-435B-8756-35FDA09829B5}" type="parTrans" cxnId="{75D76ED6-F12B-4312-8C5F-C3DD8C99F482}">
      <dgm:prSet/>
      <dgm:spPr/>
      <dgm:t>
        <a:bodyPr/>
        <a:lstStyle/>
        <a:p>
          <a:endParaRPr lang="es-ES"/>
        </a:p>
      </dgm:t>
    </dgm:pt>
    <dgm:pt modelId="{31F4A961-F72E-4EB8-A894-521589AB4DED}" type="sibTrans" cxnId="{75D76ED6-F12B-4312-8C5F-C3DD8C99F482}">
      <dgm:prSet/>
      <dgm:spPr/>
      <dgm:t>
        <a:bodyPr/>
        <a:lstStyle/>
        <a:p>
          <a:endParaRPr lang="es-ES"/>
        </a:p>
      </dgm:t>
    </dgm:pt>
    <dgm:pt modelId="{E876E4EA-D0DA-4D3C-BF87-FBDD2DC1DE1A}">
      <dgm:prSet phldrT="[Texto]">
        <dgm:style>
          <a:lnRef idx="1">
            <a:schemeClr val="accent3"/>
          </a:lnRef>
          <a:fillRef idx="2">
            <a:schemeClr val="accent3"/>
          </a:fillRef>
          <a:effectRef idx="1">
            <a:schemeClr val="accent3"/>
          </a:effectRef>
          <a:fontRef idx="minor">
            <a:schemeClr val="dk1"/>
          </a:fontRef>
        </dgm:style>
      </dgm:prSet>
      <dgm:spPr/>
      <dgm:t>
        <a:bodyPr/>
        <a:lstStyle/>
        <a:p>
          <a:pPr algn="l"/>
          <a:r>
            <a:rPr lang="es-ES" dirty="0" smtClean="0"/>
            <a:t>Hacerse de información</a:t>
          </a:r>
          <a:endParaRPr lang="es-ES" dirty="0"/>
        </a:p>
      </dgm:t>
    </dgm:pt>
    <dgm:pt modelId="{09C0B465-4FD7-4B5D-85CB-CC57534D4999}" type="parTrans" cxnId="{6ACDFA13-CA2B-464F-9888-00036055C638}">
      <dgm:prSet/>
      <dgm:spPr/>
      <dgm:t>
        <a:bodyPr/>
        <a:lstStyle/>
        <a:p>
          <a:endParaRPr lang="es-ES"/>
        </a:p>
      </dgm:t>
    </dgm:pt>
    <dgm:pt modelId="{00F762F5-B9F0-409E-8006-43E7C3628424}" type="sibTrans" cxnId="{6ACDFA13-CA2B-464F-9888-00036055C638}">
      <dgm:prSet/>
      <dgm:spPr/>
      <dgm:t>
        <a:bodyPr/>
        <a:lstStyle/>
        <a:p>
          <a:endParaRPr lang="es-ES"/>
        </a:p>
      </dgm:t>
    </dgm:pt>
    <dgm:pt modelId="{1F20B564-739A-48FD-8A3D-B09F1435B98E}">
      <dgm:prSet phldrT="[Texto]">
        <dgm:style>
          <a:lnRef idx="1">
            <a:schemeClr val="accent4"/>
          </a:lnRef>
          <a:fillRef idx="2">
            <a:schemeClr val="accent4"/>
          </a:fillRef>
          <a:effectRef idx="1">
            <a:schemeClr val="accent4"/>
          </a:effectRef>
          <a:fontRef idx="minor">
            <a:schemeClr val="dk1"/>
          </a:fontRef>
        </dgm:style>
      </dgm:prSet>
      <dgm:spPr/>
      <dgm:t>
        <a:bodyPr/>
        <a:lstStyle/>
        <a:p>
          <a:r>
            <a:rPr lang="es-ES" dirty="0" smtClean="0"/>
            <a:t>Dar pruebas a otros</a:t>
          </a:r>
          <a:endParaRPr lang="es-ES" dirty="0"/>
        </a:p>
      </dgm:t>
    </dgm:pt>
    <dgm:pt modelId="{C6BC5682-857B-47B2-9F61-5D0DA65305BB}" type="parTrans" cxnId="{B182A6C0-355E-4CD7-9840-8FED13885840}">
      <dgm:prSet/>
      <dgm:spPr/>
      <dgm:t>
        <a:bodyPr/>
        <a:lstStyle/>
        <a:p>
          <a:endParaRPr lang="es-ES"/>
        </a:p>
      </dgm:t>
    </dgm:pt>
    <dgm:pt modelId="{58521206-2ECF-4785-A589-9D1913554BDD}" type="sibTrans" cxnId="{B182A6C0-355E-4CD7-9840-8FED13885840}">
      <dgm:prSet/>
      <dgm:spPr/>
      <dgm:t>
        <a:bodyPr/>
        <a:lstStyle/>
        <a:p>
          <a:endParaRPr lang="es-ES"/>
        </a:p>
      </dgm:t>
    </dgm:pt>
    <dgm:pt modelId="{5372DA4C-6606-4A97-96FD-E5BBEC417247}">
      <dgm:prSet phldrT="[Texto]">
        <dgm:style>
          <a:lnRef idx="1">
            <a:schemeClr val="accent2"/>
          </a:lnRef>
          <a:fillRef idx="2">
            <a:schemeClr val="accent2"/>
          </a:fillRef>
          <a:effectRef idx="1">
            <a:schemeClr val="accent2"/>
          </a:effectRef>
          <a:fontRef idx="minor">
            <a:schemeClr val="dk1"/>
          </a:fontRef>
        </dgm:style>
      </dgm:prSet>
      <dgm:spPr/>
      <dgm:t>
        <a:bodyPr/>
        <a:lstStyle/>
        <a:p>
          <a:r>
            <a:rPr lang="es-ES" dirty="0" smtClean="0"/>
            <a:t>Probar o justificar algo</a:t>
          </a:r>
          <a:endParaRPr lang="es-ES" dirty="0"/>
        </a:p>
      </dgm:t>
    </dgm:pt>
    <dgm:pt modelId="{2AB0CC32-F4E7-49FC-BD1D-4EF94D2DCB43}" type="parTrans" cxnId="{FB08EC12-C99A-4247-8D6A-4FE9BA4832A5}">
      <dgm:prSet/>
      <dgm:spPr/>
      <dgm:t>
        <a:bodyPr/>
        <a:lstStyle/>
        <a:p>
          <a:endParaRPr lang="es-ES"/>
        </a:p>
      </dgm:t>
    </dgm:pt>
    <dgm:pt modelId="{42463C4D-C6EF-4323-9D76-17CF1C376CAB}" type="sibTrans" cxnId="{FB08EC12-C99A-4247-8D6A-4FE9BA4832A5}">
      <dgm:prSet/>
      <dgm:spPr/>
      <dgm:t>
        <a:bodyPr/>
        <a:lstStyle/>
        <a:p>
          <a:endParaRPr lang="es-ES"/>
        </a:p>
      </dgm:t>
    </dgm:pt>
    <dgm:pt modelId="{BCE461BB-FE8C-47A0-AB34-0CEFB2EBDA07}" type="pres">
      <dgm:prSet presAssocID="{C010F00A-B20D-43FF-8ADB-0E6D0766B27A}" presName="diagram" presStyleCnt="0">
        <dgm:presLayoutVars>
          <dgm:chPref val="1"/>
          <dgm:dir/>
          <dgm:animOne val="branch"/>
          <dgm:animLvl val="lvl"/>
          <dgm:resizeHandles/>
        </dgm:presLayoutVars>
      </dgm:prSet>
      <dgm:spPr/>
      <dgm:t>
        <a:bodyPr/>
        <a:lstStyle/>
        <a:p>
          <a:endParaRPr lang="es-ES"/>
        </a:p>
      </dgm:t>
    </dgm:pt>
    <dgm:pt modelId="{5138C9BF-4F13-4120-89EF-33172CC3BE02}" type="pres">
      <dgm:prSet presAssocID="{682BD39C-875B-474B-8086-EA9B4052EAF0}" presName="root" presStyleCnt="0"/>
      <dgm:spPr/>
    </dgm:pt>
    <dgm:pt modelId="{A1027360-875A-4259-9271-3783CB20EA0E}" type="pres">
      <dgm:prSet presAssocID="{682BD39C-875B-474B-8086-EA9B4052EAF0}" presName="rootComposite" presStyleCnt="0"/>
      <dgm:spPr/>
    </dgm:pt>
    <dgm:pt modelId="{44878FD0-542B-4791-ACDB-9F036E0865D9}" type="pres">
      <dgm:prSet presAssocID="{682BD39C-875B-474B-8086-EA9B4052EAF0}" presName="rootText" presStyleLbl="node1" presStyleIdx="0" presStyleCnt="1" custScaleX="245822"/>
      <dgm:spPr/>
      <dgm:t>
        <a:bodyPr/>
        <a:lstStyle/>
        <a:p>
          <a:endParaRPr lang="es-ES"/>
        </a:p>
      </dgm:t>
    </dgm:pt>
    <dgm:pt modelId="{8CE80ADE-1AD1-4321-AB06-9425F88B16D8}" type="pres">
      <dgm:prSet presAssocID="{682BD39C-875B-474B-8086-EA9B4052EAF0}" presName="rootConnector" presStyleLbl="node1" presStyleIdx="0" presStyleCnt="1"/>
      <dgm:spPr/>
      <dgm:t>
        <a:bodyPr/>
        <a:lstStyle/>
        <a:p>
          <a:endParaRPr lang="es-ES"/>
        </a:p>
      </dgm:t>
    </dgm:pt>
    <dgm:pt modelId="{EA63032C-1573-46AA-944B-EEA4CBCF5D2A}" type="pres">
      <dgm:prSet presAssocID="{682BD39C-875B-474B-8086-EA9B4052EAF0}" presName="childShape" presStyleCnt="0"/>
      <dgm:spPr/>
    </dgm:pt>
    <dgm:pt modelId="{4EA3BD49-6051-4363-A2F9-E17604DDDDF1}" type="pres">
      <dgm:prSet presAssocID="{09C0B465-4FD7-4B5D-85CB-CC57534D4999}" presName="Name13" presStyleLbl="parChTrans1D2" presStyleIdx="0" presStyleCnt="3"/>
      <dgm:spPr/>
      <dgm:t>
        <a:bodyPr/>
        <a:lstStyle/>
        <a:p>
          <a:endParaRPr lang="es-ES"/>
        </a:p>
      </dgm:t>
    </dgm:pt>
    <dgm:pt modelId="{887C68F4-10B4-4C13-BFF9-01C62C27D012}" type="pres">
      <dgm:prSet presAssocID="{E876E4EA-D0DA-4D3C-BF87-FBDD2DC1DE1A}" presName="childText" presStyleLbl="bgAcc1" presStyleIdx="0" presStyleCnt="3" custScaleX="372383" custLinFactNeighborX="1825" custLinFactNeighborY="1134">
        <dgm:presLayoutVars>
          <dgm:bulletEnabled val="1"/>
        </dgm:presLayoutVars>
      </dgm:prSet>
      <dgm:spPr/>
      <dgm:t>
        <a:bodyPr/>
        <a:lstStyle/>
        <a:p>
          <a:endParaRPr lang="es-ES"/>
        </a:p>
      </dgm:t>
    </dgm:pt>
    <dgm:pt modelId="{66F84FE3-8D4A-4908-9B1E-2B48EA8A10BA}" type="pres">
      <dgm:prSet presAssocID="{C6BC5682-857B-47B2-9F61-5D0DA65305BB}" presName="Name13" presStyleLbl="parChTrans1D2" presStyleIdx="1" presStyleCnt="3"/>
      <dgm:spPr/>
      <dgm:t>
        <a:bodyPr/>
        <a:lstStyle/>
        <a:p>
          <a:endParaRPr lang="es-ES"/>
        </a:p>
      </dgm:t>
    </dgm:pt>
    <dgm:pt modelId="{73576AEE-711C-48AC-8ACE-872F78058059}" type="pres">
      <dgm:prSet presAssocID="{1F20B564-739A-48FD-8A3D-B09F1435B98E}" presName="childText" presStyleLbl="bgAcc1" presStyleIdx="1" presStyleCnt="3" custScaleX="285111" custLinFactNeighborX="2822" custLinFactNeighborY="-4292">
        <dgm:presLayoutVars>
          <dgm:bulletEnabled val="1"/>
        </dgm:presLayoutVars>
      </dgm:prSet>
      <dgm:spPr/>
      <dgm:t>
        <a:bodyPr/>
        <a:lstStyle/>
        <a:p>
          <a:endParaRPr lang="es-ES"/>
        </a:p>
      </dgm:t>
    </dgm:pt>
    <dgm:pt modelId="{90F7D7DA-1FFE-45DA-9340-6A853257D42E}" type="pres">
      <dgm:prSet presAssocID="{2AB0CC32-F4E7-49FC-BD1D-4EF94D2DCB43}" presName="Name13" presStyleLbl="parChTrans1D2" presStyleIdx="2" presStyleCnt="3"/>
      <dgm:spPr/>
      <dgm:t>
        <a:bodyPr/>
        <a:lstStyle/>
        <a:p>
          <a:endParaRPr lang="es-ES"/>
        </a:p>
      </dgm:t>
    </dgm:pt>
    <dgm:pt modelId="{18D675C7-E7A7-496B-A438-39804B37ED12}" type="pres">
      <dgm:prSet presAssocID="{5372DA4C-6606-4A97-96FD-E5BBEC417247}" presName="childText" presStyleLbl="bgAcc1" presStyleIdx="2" presStyleCnt="3" custScaleX="345918" custLinFactNeighborX="2822" custLinFactNeighborY="-14572">
        <dgm:presLayoutVars>
          <dgm:bulletEnabled val="1"/>
        </dgm:presLayoutVars>
      </dgm:prSet>
      <dgm:spPr/>
      <dgm:t>
        <a:bodyPr/>
        <a:lstStyle/>
        <a:p>
          <a:endParaRPr lang="es-ES"/>
        </a:p>
      </dgm:t>
    </dgm:pt>
  </dgm:ptLst>
  <dgm:cxnLst>
    <dgm:cxn modelId="{0BDEBB58-5B71-4AEB-8E3A-8294A276F330}" type="presOf" srcId="{1F20B564-739A-48FD-8A3D-B09F1435B98E}" destId="{73576AEE-711C-48AC-8ACE-872F78058059}" srcOrd="0" destOrd="0" presId="urn:microsoft.com/office/officeart/2005/8/layout/hierarchy3"/>
    <dgm:cxn modelId="{6ACDFA13-CA2B-464F-9888-00036055C638}" srcId="{682BD39C-875B-474B-8086-EA9B4052EAF0}" destId="{E876E4EA-D0DA-4D3C-BF87-FBDD2DC1DE1A}" srcOrd="0" destOrd="0" parTransId="{09C0B465-4FD7-4B5D-85CB-CC57534D4999}" sibTransId="{00F762F5-B9F0-409E-8006-43E7C3628424}"/>
    <dgm:cxn modelId="{D3237258-13F9-4924-ABFE-8BB63FEC2806}" type="presOf" srcId="{2AB0CC32-F4E7-49FC-BD1D-4EF94D2DCB43}" destId="{90F7D7DA-1FFE-45DA-9340-6A853257D42E}" srcOrd="0" destOrd="0" presId="urn:microsoft.com/office/officeart/2005/8/layout/hierarchy3"/>
    <dgm:cxn modelId="{75D76ED6-F12B-4312-8C5F-C3DD8C99F482}" srcId="{C010F00A-B20D-43FF-8ADB-0E6D0766B27A}" destId="{682BD39C-875B-474B-8086-EA9B4052EAF0}" srcOrd="0" destOrd="0" parTransId="{D91BB715-A978-435B-8756-35FDA09829B5}" sibTransId="{31F4A961-F72E-4EB8-A894-521589AB4DED}"/>
    <dgm:cxn modelId="{7D4280D0-879F-45C5-8AD8-45FD9E74CB06}" type="presOf" srcId="{C010F00A-B20D-43FF-8ADB-0E6D0766B27A}" destId="{BCE461BB-FE8C-47A0-AB34-0CEFB2EBDA07}" srcOrd="0" destOrd="0" presId="urn:microsoft.com/office/officeart/2005/8/layout/hierarchy3"/>
    <dgm:cxn modelId="{FB08EC12-C99A-4247-8D6A-4FE9BA4832A5}" srcId="{682BD39C-875B-474B-8086-EA9B4052EAF0}" destId="{5372DA4C-6606-4A97-96FD-E5BBEC417247}" srcOrd="2" destOrd="0" parTransId="{2AB0CC32-F4E7-49FC-BD1D-4EF94D2DCB43}" sibTransId="{42463C4D-C6EF-4323-9D76-17CF1C376CAB}"/>
    <dgm:cxn modelId="{9EC3F6AD-8AFD-49CE-9F3F-77D9A532D3F3}" type="presOf" srcId="{682BD39C-875B-474B-8086-EA9B4052EAF0}" destId="{44878FD0-542B-4791-ACDB-9F036E0865D9}" srcOrd="0" destOrd="0" presId="urn:microsoft.com/office/officeart/2005/8/layout/hierarchy3"/>
    <dgm:cxn modelId="{440017AF-C376-4622-AFA6-C5D1F58AE768}" type="presOf" srcId="{682BD39C-875B-474B-8086-EA9B4052EAF0}" destId="{8CE80ADE-1AD1-4321-AB06-9425F88B16D8}" srcOrd="1" destOrd="0" presId="urn:microsoft.com/office/officeart/2005/8/layout/hierarchy3"/>
    <dgm:cxn modelId="{256C7A59-D70A-42CA-899B-1DD92B983FA3}" type="presOf" srcId="{E876E4EA-D0DA-4D3C-BF87-FBDD2DC1DE1A}" destId="{887C68F4-10B4-4C13-BFF9-01C62C27D012}" srcOrd="0" destOrd="0" presId="urn:microsoft.com/office/officeart/2005/8/layout/hierarchy3"/>
    <dgm:cxn modelId="{3469AD15-352C-4F95-97B6-A0015BEBDEF3}" type="presOf" srcId="{09C0B465-4FD7-4B5D-85CB-CC57534D4999}" destId="{4EA3BD49-6051-4363-A2F9-E17604DDDDF1}" srcOrd="0" destOrd="0" presId="urn:microsoft.com/office/officeart/2005/8/layout/hierarchy3"/>
    <dgm:cxn modelId="{B182A6C0-355E-4CD7-9840-8FED13885840}" srcId="{682BD39C-875B-474B-8086-EA9B4052EAF0}" destId="{1F20B564-739A-48FD-8A3D-B09F1435B98E}" srcOrd="1" destOrd="0" parTransId="{C6BC5682-857B-47B2-9F61-5D0DA65305BB}" sibTransId="{58521206-2ECF-4785-A589-9D1913554BDD}"/>
    <dgm:cxn modelId="{FD782054-867E-434C-AC26-1F3ACF79774F}" type="presOf" srcId="{C6BC5682-857B-47B2-9F61-5D0DA65305BB}" destId="{66F84FE3-8D4A-4908-9B1E-2B48EA8A10BA}" srcOrd="0" destOrd="0" presId="urn:microsoft.com/office/officeart/2005/8/layout/hierarchy3"/>
    <dgm:cxn modelId="{D85F6F82-9F9C-44CB-9816-26900064670E}" type="presOf" srcId="{5372DA4C-6606-4A97-96FD-E5BBEC417247}" destId="{18D675C7-E7A7-496B-A438-39804B37ED12}" srcOrd="0" destOrd="0" presId="urn:microsoft.com/office/officeart/2005/8/layout/hierarchy3"/>
    <dgm:cxn modelId="{284CE469-B53C-4630-8727-75C2FB1A19C6}" type="presParOf" srcId="{BCE461BB-FE8C-47A0-AB34-0CEFB2EBDA07}" destId="{5138C9BF-4F13-4120-89EF-33172CC3BE02}" srcOrd="0" destOrd="0" presId="urn:microsoft.com/office/officeart/2005/8/layout/hierarchy3"/>
    <dgm:cxn modelId="{6F6BAF90-626A-4280-B1E3-1473912438B7}" type="presParOf" srcId="{5138C9BF-4F13-4120-89EF-33172CC3BE02}" destId="{A1027360-875A-4259-9271-3783CB20EA0E}" srcOrd="0" destOrd="0" presId="urn:microsoft.com/office/officeart/2005/8/layout/hierarchy3"/>
    <dgm:cxn modelId="{16C91F40-8EEB-4162-B232-9C80C58D7A29}" type="presParOf" srcId="{A1027360-875A-4259-9271-3783CB20EA0E}" destId="{44878FD0-542B-4791-ACDB-9F036E0865D9}" srcOrd="0" destOrd="0" presId="urn:microsoft.com/office/officeart/2005/8/layout/hierarchy3"/>
    <dgm:cxn modelId="{77DCC0E6-2166-4A5B-839C-37C1ABBF232B}" type="presParOf" srcId="{A1027360-875A-4259-9271-3783CB20EA0E}" destId="{8CE80ADE-1AD1-4321-AB06-9425F88B16D8}" srcOrd="1" destOrd="0" presId="urn:microsoft.com/office/officeart/2005/8/layout/hierarchy3"/>
    <dgm:cxn modelId="{315219D0-4011-47C7-A137-0A6465AF8204}" type="presParOf" srcId="{5138C9BF-4F13-4120-89EF-33172CC3BE02}" destId="{EA63032C-1573-46AA-944B-EEA4CBCF5D2A}" srcOrd="1" destOrd="0" presId="urn:microsoft.com/office/officeart/2005/8/layout/hierarchy3"/>
    <dgm:cxn modelId="{A6293615-8CE9-498F-B978-A78D35F26782}" type="presParOf" srcId="{EA63032C-1573-46AA-944B-EEA4CBCF5D2A}" destId="{4EA3BD49-6051-4363-A2F9-E17604DDDDF1}" srcOrd="0" destOrd="0" presId="urn:microsoft.com/office/officeart/2005/8/layout/hierarchy3"/>
    <dgm:cxn modelId="{2F7B9BA2-3D2B-4E41-95FC-FB82BD6EF984}" type="presParOf" srcId="{EA63032C-1573-46AA-944B-EEA4CBCF5D2A}" destId="{887C68F4-10B4-4C13-BFF9-01C62C27D012}" srcOrd="1" destOrd="0" presId="urn:microsoft.com/office/officeart/2005/8/layout/hierarchy3"/>
    <dgm:cxn modelId="{4AB29398-EE2F-4726-A701-34492EF19D82}" type="presParOf" srcId="{EA63032C-1573-46AA-944B-EEA4CBCF5D2A}" destId="{66F84FE3-8D4A-4908-9B1E-2B48EA8A10BA}" srcOrd="2" destOrd="0" presId="urn:microsoft.com/office/officeart/2005/8/layout/hierarchy3"/>
    <dgm:cxn modelId="{A472CEC5-1F14-4E76-AD25-D72364BD1690}" type="presParOf" srcId="{EA63032C-1573-46AA-944B-EEA4CBCF5D2A}" destId="{73576AEE-711C-48AC-8ACE-872F78058059}" srcOrd="3" destOrd="0" presId="urn:microsoft.com/office/officeart/2005/8/layout/hierarchy3"/>
    <dgm:cxn modelId="{4B17C4FB-EE9A-422A-9A6A-5B91F96617B7}" type="presParOf" srcId="{EA63032C-1573-46AA-944B-EEA4CBCF5D2A}" destId="{90F7D7DA-1FFE-45DA-9340-6A853257D42E}" srcOrd="4" destOrd="0" presId="urn:microsoft.com/office/officeart/2005/8/layout/hierarchy3"/>
    <dgm:cxn modelId="{578CA69D-0758-4D80-9CA8-ECCA36822881}" type="presParOf" srcId="{EA63032C-1573-46AA-944B-EEA4CBCF5D2A}" destId="{18D675C7-E7A7-496B-A438-39804B37ED12}" srcOrd="5" destOrd="0" presId="urn:microsoft.com/office/officeart/2005/8/layout/hierarchy3"/>
  </dgm:cxnLst>
  <dgm:bg>
    <a:solidFill>
      <a:srgbClr val="92D050"/>
    </a:solidFill>
  </dgm:bg>
  <dgm:whole/>
</dgm:dataModel>
</file>

<file path=ppt/diagrams/data22.xml><?xml version="1.0" encoding="utf-8"?>
<dgm:dataModel xmlns:dgm="http://schemas.openxmlformats.org/drawingml/2006/diagram" xmlns:a="http://schemas.openxmlformats.org/drawingml/2006/main">
  <dgm:ptLst>
    <dgm:pt modelId="{EDB36D90-46CE-4765-94BE-19D6D0DFF6A9}"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es-ES"/>
        </a:p>
      </dgm:t>
    </dgm:pt>
    <dgm:pt modelId="{8DC95303-812F-49A5-8926-12020771C275}">
      <dgm:prSet phldrT="[Texto]"/>
      <dgm:spPr/>
      <dgm:t>
        <a:bodyPr/>
        <a:lstStyle/>
        <a:p>
          <a:r>
            <a:rPr lang="es-ES" dirty="0" smtClean="0"/>
            <a:t>DOCUMENTARSE</a:t>
          </a:r>
          <a:endParaRPr lang="es-ES" dirty="0"/>
        </a:p>
      </dgm:t>
    </dgm:pt>
    <dgm:pt modelId="{9865458B-92BC-4A8E-BD0A-F1CAF0159DEA}" type="parTrans" cxnId="{F5DDF6FD-BCD1-42E5-B489-03D4EC991523}">
      <dgm:prSet/>
      <dgm:spPr/>
      <dgm:t>
        <a:bodyPr/>
        <a:lstStyle/>
        <a:p>
          <a:endParaRPr lang="es-ES"/>
        </a:p>
      </dgm:t>
    </dgm:pt>
    <dgm:pt modelId="{D603D24E-3451-4278-A23F-871DEA1C0909}" type="sibTrans" cxnId="{F5DDF6FD-BCD1-42E5-B489-03D4EC991523}">
      <dgm:prSet/>
      <dgm:spPr/>
      <dgm:t>
        <a:bodyPr/>
        <a:lstStyle/>
        <a:p>
          <a:endParaRPr lang="es-ES"/>
        </a:p>
      </dgm:t>
    </dgm:pt>
    <dgm:pt modelId="{494AE78F-35D9-4D97-8126-BAFDC1DD6763}">
      <dgm:prSet phldrT="[Texto]"/>
      <dgm:spPr/>
      <dgm:t>
        <a:bodyPr/>
        <a:lstStyle/>
        <a:p>
          <a:r>
            <a:rPr lang="es-ES" dirty="0" smtClean="0"/>
            <a:t>Escritos y registros</a:t>
          </a:r>
          <a:endParaRPr lang="es-ES" dirty="0"/>
        </a:p>
      </dgm:t>
    </dgm:pt>
    <dgm:pt modelId="{A1E9287E-0306-4589-9582-29FDEB172465}" type="parTrans" cxnId="{A46F3061-E08A-41CB-ABD3-D2BB8699E945}">
      <dgm:prSet/>
      <dgm:spPr/>
      <dgm:t>
        <a:bodyPr/>
        <a:lstStyle/>
        <a:p>
          <a:endParaRPr lang="es-ES"/>
        </a:p>
      </dgm:t>
    </dgm:pt>
    <dgm:pt modelId="{4E58B4BB-FC94-45FF-A861-7F90FAC8883C}" type="sibTrans" cxnId="{A46F3061-E08A-41CB-ABD3-D2BB8699E945}">
      <dgm:prSet/>
      <dgm:spPr/>
      <dgm:t>
        <a:bodyPr/>
        <a:lstStyle/>
        <a:p>
          <a:endParaRPr lang="es-ES"/>
        </a:p>
      </dgm:t>
    </dgm:pt>
    <dgm:pt modelId="{0945107A-2198-4243-B7F2-C0263C8169DB}">
      <dgm:prSet phldrT="[Texto]"/>
      <dgm:spPr/>
      <dgm:t>
        <a:bodyPr/>
        <a:lstStyle/>
        <a:p>
          <a:r>
            <a:rPr lang="es-ES" dirty="0" smtClean="0"/>
            <a:t>Campo</a:t>
          </a:r>
          <a:endParaRPr lang="es-ES" dirty="0"/>
        </a:p>
      </dgm:t>
    </dgm:pt>
    <dgm:pt modelId="{032C21D6-8844-4F6F-B98F-E8BD090D3F27}" type="parTrans" cxnId="{EA7AF85B-7A5D-4F49-A27C-F1AE7A1B0908}">
      <dgm:prSet/>
      <dgm:spPr/>
      <dgm:t>
        <a:bodyPr/>
        <a:lstStyle/>
        <a:p>
          <a:endParaRPr lang="es-ES"/>
        </a:p>
      </dgm:t>
    </dgm:pt>
    <dgm:pt modelId="{66791D8D-3E57-41D8-9785-A897A1F9113B}" type="sibTrans" cxnId="{EA7AF85B-7A5D-4F49-A27C-F1AE7A1B0908}">
      <dgm:prSet/>
      <dgm:spPr/>
      <dgm:t>
        <a:bodyPr/>
        <a:lstStyle/>
        <a:p>
          <a:endParaRPr lang="es-ES"/>
        </a:p>
      </dgm:t>
    </dgm:pt>
    <dgm:pt modelId="{58B90D79-6485-46E8-8434-D6CC4E322FE6}">
      <dgm:prSet phldrT="[Texto]"/>
      <dgm:spPr/>
      <dgm:t>
        <a:bodyPr/>
        <a:lstStyle/>
        <a:p>
          <a:r>
            <a:rPr lang="es-ES" dirty="0" smtClean="0"/>
            <a:t>Encuesta </a:t>
          </a:r>
          <a:endParaRPr lang="es-ES" dirty="0"/>
        </a:p>
      </dgm:t>
    </dgm:pt>
    <dgm:pt modelId="{40BDA263-A8DB-4923-B2B3-420D38F982B1}" type="parTrans" cxnId="{00C4AC9D-35E4-4143-AC89-EEEBF7246573}">
      <dgm:prSet/>
      <dgm:spPr/>
      <dgm:t>
        <a:bodyPr/>
        <a:lstStyle/>
        <a:p>
          <a:endParaRPr lang="es-ES"/>
        </a:p>
      </dgm:t>
    </dgm:pt>
    <dgm:pt modelId="{FAB67928-2258-48AE-A5DC-ED124355D350}" type="sibTrans" cxnId="{00C4AC9D-35E4-4143-AC89-EEEBF7246573}">
      <dgm:prSet/>
      <dgm:spPr/>
      <dgm:t>
        <a:bodyPr/>
        <a:lstStyle/>
        <a:p>
          <a:endParaRPr lang="es-ES"/>
        </a:p>
      </dgm:t>
    </dgm:pt>
    <dgm:pt modelId="{7889A3ED-45E3-4C1A-B893-DE130B0B3A30}">
      <dgm:prSet phldrT="[Texto]"/>
      <dgm:spPr/>
      <dgm:t>
        <a:bodyPr/>
        <a:lstStyle/>
        <a:p>
          <a:r>
            <a:rPr lang="es-ES" dirty="0" smtClean="0"/>
            <a:t>Laboratorio</a:t>
          </a:r>
          <a:endParaRPr lang="es-ES" dirty="0"/>
        </a:p>
      </dgm:t>
    </dgm:pt>
    <dgm:pt modelId="{04AA3A16-3343-45BE-B41D-CF96DFA1C4CE}" type="parTrans" cxnId="{50989CAF-2550-4B2C-93CD-BAF4544F42C0}">
      <dgm:prSet/>
      <dgm:spPr/>
      <dgm:t>
        <a:bodyPr/>
        <a:lstStyle/>
        <a:p>
          <a:endParaRPr lang="es-ES"/>
        </a:p>
      </dgm:t>
    </dgm:pt>
    <dgm:pt modelId="{64234E4D-EB43-4890-9227-5D709202DE13}" type="sibTrans" cxnId="{50989CAF-2550-4B2C-93CD-BAF4544F42C0}">
      <dgm:prSet/>
      <dgm:spPr/>
      <dgm:t>
        <a:bodyPr/>
        <a:lstStyle/>
        <a:p>
          <a:endParaRPr lang="es-ES"/>
        </a:p>
      </dgm:t>
    </dgm:pt>
    <dgm:pt modelId="{C47E8B67-97DA-42A3-8ACA-1D5EAFC8170C}" type="pres">
      <dgm:prSet presAssocID="{EDB36D90-46CE-4765-94BE-19D6D0DFF6A9}" presName="composite" presStyleCnt="0">
        <dgm:presLayoutVars>
          <dgm:chMax val="1"/>
          <dgm:dir/>
          <dgm:resizeHandles val="exact"/>
        </dgm:presLayoutVars>
      </dgm:prSet>
      <dgm:spPr/>
      <dgm:t>
        <a:bodyPr/>
        <a:lstStyle/>
        <a:p>
          <a:endParaRPr lang="es-ES"/>
        </a:p>
      </dgm:t>
    </dgm:pt>
    <dgm:pt modelId="{E20F4996-FF67-4328-9C30-BED24E4EC39A}" type="pres">
      <dgm:prSet presAssocID="{EDB36D90-46CE-4765-94BE-19D6D0DFF6A9}" presName="radial" presStyleCnt="0">
        <dgm:presLayoutVars>
          <dgm:animLvl val="ctr"/>
        </dgm:presLayoutVars>
      </dgm:prSet>
      <dgm:spPr/>
    </dgm:pt>
    <dgm:pt modelId="{C296A575-098B-4501-960F-0DE1165DCC45}" type="pres">
      <dgm:prSet presAssocID="{8DC95303-812F-49A5-8926-12020771C275}" presName="centerShape" presStyleLbl="vennNode1" presStyleIdx="0" presStyleCnt="5"/>
      <dgm:spPr/>
      <dgm:t>
        <a:bodyPr/>
        <a:lstStyle/>
        <a:p>
          <a:endParaRPr lang="es-ES"/>
        </a:p>
      </dgm:t>
    </dgm:pt>
    <dgm:pt modelId="{2547D0BF-FE55-49BA-A40A-C17C6F1DCE4E}" type="pres">
      <dgm:prSet presAssocID="{494AE78F-35D9-4D97-8126-BAFDC1DD6763}" presName="node" presStyleLbl="vennNode1" presStyleIdx="1" presStyleCnt="5">
        <dgm:presLayoutVars>
          <dgm:bulletEnabled val="1"/>
        </dgm:presLayoutVars>
      </dgm:prSet>
      <dgm:spPr/>
      <dgm:t>
        <a:bodyPr/>
        <a:lstStyle/>
        <a:p>
          <a:endParaRPr lang="es-ES"/>
        </a:p>
      </dgm:t>
    </dgm:pt>
    <dgm:pt modelId="{DBBAE676-19B3-46F2-A7F7-6E948ED60BB5}" type="pres">
      <dgm:prSet presAssocID="{0945107A-2198-4243-B7F2-C0263C8169DB}" presName="node" presStyleLbl="vennNode1" presStyleIdx="2" presStyleCnt="5">
        <dgm:presLayoutVars>
          <dgm:bulletEnabled val="1"/>
        </dgm:presLayoutVars>
      </dgm:prSet>
      <dgm:spPr/>
      <dgm:t>
        <a:bodyPr/>
        <a:lstStyle/>
        <a:p>
          <a:endParaRPr lang="es-ES"/>
        </a:p>
      </dgm:t>
    </dgm:pt>
    <dgm:pt modelId="{B3291583-F933-4599-BAF0-0AF7BDBF95C6}" type="pres">
      <dgm:prSet presAssocID="{58B90D79-6485-46E8-8434-D6CC4E322FE6}" presName="node" presStyleLbl="vennNode1" presStyleIdx="3" presStyleCnt="5">
        <dgm:presLayoutVars>
          <dgm:bulletEnabled val="1"/>
        </dgm:presLayoutVars>
      </dgm:prSet>
      <dgm:spPr/>
      <dgm:t>
        <a:bodyPr/>
        <a:lstStyle/>
        <a:p>
          <a:endParaRPr lang="es-ES"/>
        </a:p>
      </dgm:t>
    </dgm:pt>
    <dgm:pt modelId="{5AC91DA8-45BE-4A07-94C0-CCC5A324E67A}" type="pres">
      <dgm:prSet presAssocID="{7889A3ED-45E3-4C1A-B893-DE130B0B3A30}" presName="node" presStyleLbl="vennNode1" presStyleIdx="4" presStyleCnt="5">
        <dgm:presLayoutVars>
          <dgm:bulletEnabled val="1"/>
        </dgm:presLayoutVars>
      </dgm:prSet>
      <dgm:spPr/>
      <dgm:t>
        <a:bodyPr/>
        <a:lstStyle/>
        <a:p>
          <a:endParaRPr lang="es-ES"/>
        </a:p>
      </dgm:t>
    </dgm:pt>
  </dgm:ptLst>
  <dgm:cxnLst>
    <dgm:cxn modelId="{F5DDF6FD-BCD1-42E5-B489-03D4EC991523}" srcId="{EDB36D90-46CE-4765-94BE-19D6D0DFF6A9}" destId="{8DC95303-812F-49A5-8926-12020771C275}" srcOrd="0" destOrd="0" parTransId="{9865458B-92BC-4A8E-BD0A-F1CAF0159DEA}" sibTransId="{D603D24E-3451-4278-A23F-871DEA1C0909}"/>
    <dgm:cxn modelId="{43219926-D7B0-48F9-875F-48DD8740B1FD}" type="presOf" srcId="{494AE78F-35D9-4D97-8126-BAFDC1DD6763}" destId="{2547D0BF-FE55-49BA-A40A-C17C6F1DCE4E}" srcOrd="0" destOrd="0" presId="urn:microsoft.com/office/officeart/2005/8/layout/radial3"/>
    <dgm:cxn modelId="{147404FA-12A4-4AC2-9CFB-25E056CF20C9}" type="presOf" srcId="{8DC95303-812F-49A5-8926-12020771C275}" destId="{C296A575-098B-4501-960F-0DE1165DCC45}" srcOrd="0" destOrd="0" presId="urn:microsoft.com/office/officeart/2005/8/layout/radial3"/>
    <dgm:cxn modelId="{50989CAF-2550-4B2C-93CD-BAF4544F42C0}" srcId="{8DC95303-812F-49A5-8926-12020771C275}" destId="{7889A3ED-45E3-4C1A-B893-DE130B0B3A30}" srcOrd="3" destOrd="0" parTransId="{04AA3A16-3343-45BE-B41D-CF96DFA1C4CE}" sibTransId="{64234E4D-EB43-4890-9227-5D709202DE13}"/>
    <dgm:cxn modelId="{A46F3061-E08A-41CB-ABD3-D2BB8699E945}" srcId="{8DC95303-812F-49A5-8926-12020771C275}" destId="{494AE78F-35D9-4D97-8126-BAFDC1DD6763}" srcOrd="0" destOrd="0" parTransId="{A1E9287E-0306-4589-9582-29FDEB172465}" sibTransId="{4E58B4BB-FC94-45FF-A861-7F90FAC8883C}"/>
    <dgm:cxn modelId="{D9426C41-0E50-4A74-A8F2-4E87BA98FC1F}" type="presOf" srcId="{0945107A-2198-4243-B7F2-C0263C8169DB}" destId="{DBBAE676-19B3-46F2-A7F7-6E948ED60BB5}" srcOrd="0" destOrd="0" presId="urn:microsoft.com/office/officeart/2005/8/layout/radial3"/>
    <dgm:cxn modelId="{6CDE1E01-1F7E-4FDD-91F9-C27AA2D7FC42}" type="presOf" srcId="{58B90D79-6485-46E8-8434-D6CC4E322FE6}" destId="{B3291583-F933-4599-BAF0-0AF7BDBF95C6}" srcOrd="0" destOrd="0" presId="urn:microsoft.com/office/officeart/2005/8/layout/radial3"/>
    <dgm:cxn modelId="{A37954A1-223F-4879-9F3C-EEEB82ADDEA8}" type="presOf" srcId="{7889A3ED-45E3-4C1A-B893-DE130B0B3A30}" destId="{5AC91DA8-45BE-4A07-94C0-CCC5A324E67A}" srcOrd="0" destOrd="0" presId="urn:microsoft.com/office/officeart/2005/8/layout/radial3"/>
    <dgm:cxn modelId="{91D19A3B-E826-4C45-8254-2ED7DB8DEA20}" type="presOf" srcId="{EDB36D90-46CE-4765-94BE-19D6D0DFF6A9}" destId="{C47E8B67-97DA-42A3-8ACA-1D5EAFC8170C}" srcOrd="0" destOrd="0" presId="urn:microsoft.com/office/officeart/2005/8/layout/radial3"/>
    <dgm:cxn modelId="{EA7AF85B-7A5D-4F49-A27C-F1AE7A1B0908}" srcId="{8DC95303-812F-49A5-8926-12020771C275}" destId="{0945107A-2198-4243-B7F2-C0263C8169DB}" srcOrd="1" destOrd="0" parTransId="{032C21D6-8844-4F6F-B98F-E8BD090D3F27}" sibTransId="{66791D8D-3E57-41D8-9785-A897A1F9113B}"/>
    <dgm:cxn modelId="{00C4AC9D-35E4-4143-AC89-EEEBF7246573}" srcId="{8DC95303-812F-49A5-8926-12020771C275}" destId="{58B90D79-6485-46E8-8434-D6CC4E322FE6}" srcOrd="2" destOrd="0" parTransId="{40BDA263-A8DB-4923-B2B3-420D38F982B1}" sibTransId="{FAB67928-2258-48AE-A5DC-ED124355D350}"/>
    <dgm:cxn modelId="{2FD659A0-8139-4722-B367-8EA437FD58CB}" type="presParOf" srcId="{C47E8B67-97DA-42A3-8ACA-1D5EAFC8170C}" destId="{E20F4996-FF67-4328-9C30-BED24E4EC39A}" srcOrd="0" destOrd="0" presId="urn:microsoft.com/office/officeart/2005/8/layout/radial3"/>
    <dgm:cxn modelId="{FAAC72EB-B7BA-4615-84BB-C51429E0526E}" type="presParOf" srcId="{E20F4996-FF67-4328-9C30-BED24E4EC39A}" destId="{C296A575-098B-4501-960F-0DE1165DCC45}" srcOrd="0" destOrd="0" presId="urn:microsoft.com/office/officeart/2005/8/layout/radial3"/>
    <dgm:cxn modelId="{0322A64E-4496-41B2-8649-3F86DA4FA761}" type="presParOf" srcId="{E20F4996-FF67-4328-9C30-BED24E4EC39A}" destId="{2547D0BF-FE55-49BA-A40A-C17C6F1DCE4E}" srcOrd="1" destOrd="0" presId="urn:microsoft.com/office/officeart/2005/8/layout/radial3"/>
    <dgm:cxn modelId="{9F2FCF51-6E4B-40E6-AC96-2839B41D9C45}" type="presParOf" srcId="{E20F4996-FF67-4328-9C30-BED24E4EC39A}" destId="{DBBAE676-19B3-46F2-A7F7-6E948ED60BB5}" srcOrd="2" destOrd="0" presId="urn:microsoft.com/office/officeart/2005/8/layout/radial3"/>
    <dgm:cxn modelId="{430F90AD-9754-4DDE-A592-1FF02803AD91}" type="presParOf" srcId="{E20F4996-FF67-4328-9C30-BED24E4EC39A}" destId="{B3291583-F933-4599-BAF0-0AF7BDBF95C6}" srcOrd="3" destOrd="0" presId="urn:microsoft.com/office/officeart/2005/8/layout/radial3"/>
    <dgm:cxn modelId="{7A50E53B-54C9-4AC5-B8F1-8647930AB9E6}" type="presParOf" srcId="{E20F4996-FF67-4328-9C30-BED24E4EC39A}" destId="{5AC91DA8-45BE-4A07-94C0-CCC5A324E67A}" srcOrd="4" destOrd="0" presId="urn:microsoft.com/office/officeart/2005/8/layout/radial3"/>
  </dgm:cxnLst>
  <dgm:bg/>
  <dgm:whole/>
</dgm:dataModel>
</file>

<file path=ppt/diagrams/data23.xml><?xml version="1.0" encoding="utf-8"?>
<dgm:dataModel xmlns:dgm="http://schemas.openxmlformats.org/drawingml/2006/diagram" xmlns:a="http://schemas.openxmlformats.org/drawingml/2006/main">
  <dgm:ptLst>
    <dgm:pt modelId="{C010F00A-B20D-43FF-8ADB-0E6D0766B27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S"/>
        </a:p>
      </dgm:t>
    </dgm:pt>
    <dgm:pt modelId="{682BD39C-875B-474B-8086-EA9B4052EAF0}">
      <dgm:prSet phldrT="[Texto]" custT="1">
        <dgm:style>
          <a:lnRef idx="3">
            <a:schemeClr val="lt1"/>
          </a:lnRef>
          <a:fillRef idx="1">
            <a:schemeClr val="accent2"/>
          </a:fillRef>
          <a:effectRef idx="1">
            <a:schemeClr val="accent2"/>
          </a:effectRef>
          <a:fontRef idx="minor">
            <a:schemeClr val="lt1"/>
          </a:fontRef>
        </dgm:style>
      </dgm:prSet>
      <dgm:spPr/>
      <dgm:t>
        <a:bodyPr/>
        <a:lstStyle/>
        <a:p>
          <a:r>
            <a:rPr lang="es-ES" sz="2400" b="1" dirty="0" smtClean="0">
              <a:solidFill>
                <a:schemeClr val="bg1"/>
              </a:solidFill>
            </a:rPr>
            <a:t>PROCESO DE DOCUMENTAR IMPLICA </a:t>
          </a:r>
          <a:endParaRPr lang="es-ES" sz="2400" b="1" dirty="0">
            <a:solidFill>
              <a:schemeClr val="bg1"/>
            </a:solidFill>
          </a:endParaRPr>
        </a:p>
      </dgm:t>
    </dgm:pt>
    <dgm:pt modelId="{D91BB715-A978-435B-8756-35FDA09829B5}" type="parTrans" cxnId="{75D76ED6-F12B-4312-8C5F-C3DD8C99F482}">
      <dgm:prSet/>
      <dgm:spPr/>
      <dgm:t>
        <a:bodyPr/>
        <a:lstStyle/>
        <a:p>
          <a:endParaRPr lang="es-ES">
            <a:solidFill>
              <a:schemeClr val="bg1"/>
            </a:solidFill>
          </a:endParaRPr>
        </a:p>
      </dgm:t>
    </dgm:pt>
    <dgm:pt modelId="{31F4A961-F72E-4EB8-A894-521589AB4DED}" type="sibTrans" cxnId="{75D76ED6-F12B-4312-8C5F-C3DD8C99F482}">
      <dgm:prSet/>
      <dgm:spPr/>
      <dgm:t>
        <a:bodyPr/>
        <a:lstStyle/>
        <a:p>
          <a:endParaRPr lang="es-ES">
            <a:solidFill>
              <a:schemeClr val="bg1"/>
            </a:solidFill>
          </a:endParaRPr>
        </a:p>
      </dgm:t>
    </dgm:pt>
    <dgm:pt modelId="{E876E4EA-D0DA-4D3C-BF87-FBDD2DC1DE1A}">
      <dgm:prSet phldrT="[Texto]">
        <dgm:style>
          <a:lnRef idx="1">
            <a:schemeClr val="accent3"/>
          </a:lnRef>
          <a:fillRef idx="2">
            <a:schemeClr val="accent3"/>
          </a:fillRef>
          <a:effectRef idx="1">
            <a:schemeClr val="accent3"/>
          </a:effectRef>
          <a:fontRef idx="minor">
            <a:schemeClr val="dk1"/>
          </a:fontRef>
        </dgm:style>
      </dgm:prSet>
      <dgm:spPr/>
      <dgm:t>
        <a:bodyPr/>
        <a:lstStyle/>
        <a:p>
          <a:pPr algn="l"/>
          <a:r>
            <a:rPr lang="es-ES" dirty="0" smtClean="0">
              <a:solidFill>
                <a:schemeClr val="tx1"/>
              </a:solidFill>
            </a:rPr>
            <a:t>El marco teórico</a:t>
          </a:r>
          <a:endParaRPr lang="es-ES" dirty="0">
            <a:solidFill>
              <a:schemeClr val="tx1"/>
            </a:solidFill>
          </a:endParaRPr>
        </a:p>
      </dgm:t>
    </dgm:pt>
    <dgm:pt modelId="{09C0B465-4FD7-4B5D-85CB-CC57534D4999}" type="parTrans" cxnId="{6ACDFA13-CA2B-464F-9888-00036055C638}">
      <dgm:prSet/>
      <dgm:spPr/>
      <dgm:t>
        <a:bodyPr/>
        <a:lstStyle/>
        <a:p>
          <a:endParaRPr lang="es-ES">
            <a:solidFill>
              <a:schemeClr val="bg1"/>
            </a:solidFill>
          </a:endParaRPr>
        </a:p>
      </dgm:t>
    </dgm:pt>
    <dgm:pt modelId="{00F762F5-B9F0-409E-8006-43E7C3628424}" type="sibTrans" cxnId="{6ACDFA13-CA2B-464F-9888-00036055C638}">
      <dgm:prSet/>
      <dgm:spPr/>
      <dgm:t>
        <a:bodyPr/>
        <a:lstStyle/>
        <a:p>
          <a:endParaRPr lang="es-ES">
            <a:solidFill>
              <a:schemeClr val="bg1"/>
            </a:solidFill>
          </a:endParaRPr>
        </a:p>
      </dgm:t>
    </dgm:pt>
    <dgm:pt modelId="{1F20B564-739A-48FD-8A3D-B09F1435B98E}">
      <dgm:prSet phldrT="[Texto]">
        <dgm:style>
          <a:lnRef idx="1">
            <a:schemeClr val="accent4"/>
          </a:lnRef>
          <a:fillRef idx="2">
            <a:schemeClr val="accent4"/>
          </a:fillRef>
          <a:effectRef idx="1">
            <a:schemeClr val="accent4"/>
          </a:effectRef>
          <a:fontRef idx="minor">
            <a:schemeClr val="dk1"/>
          </a:fontRef>
        </dgm:style>
      </dgm:prSet>
      <dgm:spPr/>
      <dgm:t>
        <a:bodyPr/>
        <a:lstStyle/>
        <a:p>
          <a:pPr algn="l"/>
          <a:r>
            <a:rPr lang="es-ES" dirty="0" smtClean="0">
              <a:solidFill>
                <a:schemeClr val="tx1"/>
              </a:solidFill>
            </a:rPr>
            <a:t>El marco conceptual</a:t>
          </a:r>
          <a:endParaRPr lang="es-ES" dirty="0">
            <a:solidFill>
              <a:schemeClr val="tx1"/>
            </a:solidFill>
          </a:endParaRPr>
        </a:p>
      </dgm:t>
    </dgm:pt>
    <dgm:pt modelId="{C6BC5682-857B-47B2-9F61-5D0DA65305BB}" type="parTrans" cxnId="{B182A6C0-355E-4CD7-9840-8FED13885840}">
      <dgm:prSet/>
      <dgm:spPr/>
      <dgm:t>
        <a:bodyPr/>
        <a:lstStyle/>
        <a:p>
          <a:endParaRPr lang="es-ES">
            <a:solidFill>
              <a:schemeClr val="bg1"/>
            </a:solidFill>
          </a:endParaRPr>
        </a:p>
      </dgm:t>
    </dgm:pt>
    <dgm:pt modelId="{58521206-2ECF-4785-A589-9D1913554BDD}" type="sibTrans" cxnId="{B182A6C0-355E-4CD7-9840-8FED13885840}">
      <dgm:prSet/>
      <dgm:spPr/>
      <dgm:t>
        <a:bodyPr/>
        <a:lstStyle/>
        <a:p>
          <a:endParaRPr lang="es-ES">
            <a:solidFill>
              <a:schemeClr val="bg1"/>
            </a:solidFill>
          </a:endParaRPr>
        </a:p>
      </dgm:t>
    </dgm:pt>
    <dgm:pt modelId="{5372DA4C-6606-4A97-96FD-E5BBEC417247}">
      <dgm:prSet phldrT="[Texto]">
        <dgm:style>
          <a:lnRef idx="1">
            <a:schemeClr val="accent2"/>
          </a:lnRef>
          <a:fillRef idx="2">
            <a:schemeClr val="accent2"/>
          </a:fillRef>
          <a:effectRef idx="1">
            <a:schemeClr val="accent2"/>
          </a:effectRef>
          <a:fontRef idx="minor">
            <a:schemeClr val="dk1"/>
          </a:fontRef>
        </dgm:style>
      </dgm:prSet>
      <dgm:spPr/>
      <dgm:t>
        <a:bodyPr/>
        <a:lstStyle/>
        <a:p>
          <a:pPr algn="l"/>
          <a:r>
            <a:rPr lang="es-ES" dirty="0" smtClean="0">
              <a:solidFill>
                <a:schemeClr val="tx1"/>
              </a:solidFill>
            </a:rPr>
            <a:t>El marco histórico</a:t>
          </a:r>
          <a:endParaRPr lang="es-ES" dirty="0">
            <a:solidFill>
              <a:schemeClr val="tx1"/>
            </a:solidFill>
          </a:endParaRPr>
        </a:p>
      </dgm:t>
    </dgm:pt>
    <dgm:pt modelId="{2AB0CC32-F4E7-49FC-BD1D-4EF94D2DCB43}" type="parTrans" cxnId="{FB08EC12-C99A-4247-8D6A-4FE9BA4832A5}">
      <dgm:prSet/>
      <dgm:spPr/>
      <dgm:t>
        <a:bodyPr/>
        <a:lstStyle/>
        <a:p>
          <a:endParaRPr lang="es-ES">
            <a:solidFill>
              <a:schemeClr val="bg1"/>
            </a:solidFill>
          </a:endParaRPr>
        </a:p>
      </dgm:t>
    </dgm:pt>
    <dgm:pt modelId="{42463C4D-C6EF-4323-9D76-17CF1C376CAB}" type="sibTrans" cxnId="{FB08EC12-C99A-4247-8D6A-4FE9BA4832A5}">
      <dgm:prSet/>
      <dgm:spPr/>
      <dgm:t>
        <a:bodyPr/>
        <a:lstStyle/>
        <a:p>
          <a:endParaRPr lang="es-ES">
            <a:solidFill>
              <a:schemeClr val="bg1"/>
            </a:solidFill>
          </a:endParaRPr>
        </a:p>
      </dgm:t>
    </dgm:pt>
    <dgm:pt modelId="{D9F094E6-3480-4539-9BAA-F19754B1355B}">
      <dgm:prSet phldrT="[Texto]">
        <dgm:style>
          <a:lnRef idx="1">
            <a:schemeClr val="accent2"/>
          </a:lnRef>
          <a:fillRef idx="2">
            <a:schemeClr val="accent2"/>
          </a:fillRef>
          <a:effectRef idx="1">
            <a:schemeClr val="accent2"/>
          </a:effectRef>
          <a:fontRef idx="minor">
            <a:schemeClr val="dk1"/>
          </a:fontRef>
        </dgm:style>
      </dgm:prSet>
      <dgm:spPr/>
      <dgm:t>
        <a:bodyPr/>
        <a:lstStyle/>
        <a:p>
          <a:r>
            <a:rPr lang="es-ES" dirty="0" smtClean="0">
              <a:solidFill>
                <a:schemeClr val="tx1"/>
              </a:solidFill>
            </a:rPr>
            <a:t>El marco situacional</a:t>
          </a:r>
          <a:endParaRPr lang="es-ES" dirty="0">
            <a:solidFill>
              <a:schemeClr val="tx1"/>
            </a:solidFill>
          </a:endParaRPr>
        </a:p>
      </dgm:t>
    </dgm:pt>
    <dgm:pt modelId="{D812003D-42FF-4B7C-99EB-49A33039E89A}" type="parTrans" cxnId="{0C05D788-BC1C-4604-98AD-25E04D5FD37E}">
      <dgm:prSet/>
      <dgm:spPr/>
      <dgm:t>
        <a:bodyPr/>
        <a:lstStyle/>
        <a:p>
          <a:endParaRPr lang="es-ES">
            <a:solidFill>
              <a:schemeClr val="bg1"/>
            </a:solidFill>
          </a:endParaRPr>
        </a:p>
      </dgm:t>
    </dgm:pt>
    <dgm:pt modelId="{6E3CD123-4A0A-43BD-B5A6-4D7FBC08E894}" type="sibTrans" cxnId="{0C05D788-BC1C-4604-98AD-25E04D5FD37E}">
      <dgm:prSet/>
      <dgm:spPr/>
      <dgm:t>
        <a:bodyPr/>
        <a:lstStyle/>
        <a:p>
          <a:endParaRPr lang="es-ES">
            <a:solidFill>
              <a:schemeClr val="bg1"/>
            </a:solidFill>
          </a:endParaRPr>
        </a:p>
      </dgm:t>
    </dgm:pt>
    <dgm:pt modelId="{47EF6B99-1015-4B6B-8AC5-719CDC3EC5C0}">
      <dgm:prSet phldrT="[Texto]">
        <dgm:style>
          <a:lnRef idx="1">
            <a:schemeClr val="accent2"/>
          </a:lnRef>
          <a:fillRef idx="2">
            <a:schemeClr val="accent2"/>
          </a:fillRef>
          <a:effectRef idx="1">
            <a:schemeClr val="accent2"/>
          </a:effectRef>
          <a:fontRef idx="minor">
            <a:schemeClr val="dk1"/>
          </a:fontRef>
        </dgm:style>
      </dgm:prSet>
      <dgm:spPr/>
      <dgm:t>
        <a:bodyPr/>
        <a:lstStyle/>
        <a:p>
          <a:pPr algn="l"/>
          <a:r>
            <a:rPr lang="es-ES" dirty="0" smtClean="0">
              <a:solidFill>
                <a:schemeClr val="tx1"/>
              </a:solidFill>
            </a:rPr>
            <a:t>El marco de referencia</a:t>
          </a:r>
          <a:endParaRPr lang="es-ES" dirty="0">
            <a:solidFill>
              <a:schemeClr val="tx1"/>
            </a:solidFill>
          </a:endParaRPr>
        </a:p>
      </dgm:t>
    </dgm:pt>
    <dgm:pt modelId="{1A01722F-D4A4-4702-8060-19F6E1F3BC44}" type="parTrans" cxnId="{04FB0907-45CC-4E13-BCD5-A210BE3172F8}">
      <dgm:prSet/>
      <dgm:spPr/>
      <dgm:t>
        <a:bodyPr/>
        <a:lstStyle/>
        <a:p>
          <a:endParaRPr lang="es-ES">
            <a:solidFill>
              <a:schemeClr val="bg1"/>
            </a:solidFill>
          </a:endParaRPr>
        </a:p>
      </dgm:t>
    </dgm:pt>
    <dgm:pt modelId="{DEB92C10-7E26-47AE-9F14-7FB3372832BE}" type="sibTrans" cxnId="{04FB0907-45CC-4E13-BCD5-A210BE3172F8}">
      <dgm:prSet/>
      <dgm:spPr/>
      <dgm:t>
        <a:bodyPr/>
        <a:lstStyle/>
        <a:p>
          <a:endParaRPr lang="es-ES">
            <a:solidFill>
              <a:schemeClr val="bg1"/>
            </a:solidFill>
          </a:endParaRPr>
        </a:p>
      </dgm:t>
    </dgm:pt>
    <dgm:pt modelId="{4CC4CDE7-3792-42E4-9F1A-77AF11584EE6}">
      <dgm:prSet phldrT="[Texto]">
        <dgm:style>
          <a:lnRef idx="1">
            <a:schemeClr val="accent2"/>
          </a:lnRef>
          <a:fillRef idx="2">
            <a:schemeClr val="accent2"/>
          </a:fillRef>
          <a:effectRef idx="1">
            <a:schemeClr val="accent2"/>
          </a:effectRef>
          <a:fontRef idx="minor">
            <a:schemeClr val="dk1"/>
          </a:fontRef>
        </dgm:style>
      </dgm:prSet>
      <dgm:spPr/>
      <dgm:t>
        <a:bodyPr/>
        <a:lstStyle/>
        <a:p>
          <a:pPr algn="l"/>
          <a:r>
            <a:rPr lang="es-ES" dirty="0" smtClean="0">
              <a:solidFill>
                <a:schemeClr val="tx1"/>
              </a:solidFill>
            </a:rPr>
            <a:t>El marco legal</a:t>
          </a:r>
          <a:endParaRPr lang="es-ES" dirty="0">
            <a:solidFill>
              <a:schemeClr val="tx1"/>
            </a:solidFill>
          </a:endParaRPr>
        </a:p>
      </dgm:t>
    </dgm:pt>
    <dgm:pt modelId="{536FC333-E867-40E1-A1ED-BC9E0AC5C39F}" type="parTrans" cxnId="{CA986CA3-C93D-41A8-A409-934247074946}">
      <dgm:prSet/>
      <dgm:spPr/>
      <dgm:t>
        <a:bodyPr/>
        <a:lstStyle/>
        <a:p>
          <a:endParaRPr lang="es-ES">
            <a:solidFill>
              <a:schemeClr val="bg1"/>
            </a:solidFill>
          </a:endParaRPr>
        </a:p>
      </dgm:t>
    </dgm:pt>
    <dgm:pt modelId="{9E131E36-2101-49FF-920A-E71FA86277EA}" type="sibTrans" cxnId="{CA986CA3-C93D-41A8-A409-934247074946}">
      <dgm:prSet/>
      <dgm:spPr/>
      <dgm:t>
        <a:bodyPr/>
        <a:lstStyle/>
        <a:p>
          <a:endParaRPr lang="es-ES">
            <a:solidFill>
              <a:schemeClr val="bg1"/>
            </a:solidFill>
          </a:endParaRPr>
        </a:p>
      </dgm:t>
    </dgm:pt>
    <dgm:pt modelId="{BCE461BB-FE8C-47A0-AB34-0CEFB2EBDA07}" type="pres">
      <dgm:prSet presAssocID="{C010F00A-B20D-43FF-8ADB-0E6D0766B27A}" presName="diagram" presStyleCnt="0">
        <dgm:presLayoutVars>
          <dgm:chPref val="1"/>
          <dgm:dir/>
          <dgm:animOne val="branch"/>
          <dgm:animLvl val="lvl"/>
          <dgm:resizeHandles/>
        </dgm:presLayoutVars>
      </dgm:prSet>
      <dgm:spPr/>
      <dgm:t>
        <a:bodyPr/>
        <a:lstStyle/>
        <a:p>
          <a:endParaRPr lang="es-ES"/>
        </a:p>
      </dgm:t>
    </dgm:pt>
    <dgm:pt modelId="{5138C9BF-4F13-4120-89EF-33172CC3BE02}" type="pres">
      <dgm:prSet presAssocID="{682BD39C-875B-474B-8086-EA9B4052EAF0}" presName="root" presStyleCnt="0"/>
      <dgm:spPr/>
    </dgm:pt>
    <dgm:pt modelId="{A1027360-875A-4259-9271-3783CB20EA0E}" type="pres">
      <dgm:prSet presAssocID="{682BD39C-875B-474B-8086-EA9B4052EAF0}" presName="rootComposite" presStyleCnt="0"/>
      <dgm:spPr/>
    </dgm:pt>
    <dgm:pt modelId="{44878FD0-542B-4791-ACDB-9F036E0865D9}" type="pres">
      <dgm:prSet presAssocID="{682BD39C-875B-474B-8086-EA9B4052EAF0}" presName="rootText" presStyleLbl="node1" presStyleIdx="0" presStyleCnt="1" custScaleX="524559" custLinFactNeighborX="3060" custLinFactNeighborY="-294"/>
      <dgm:spPr/>
      <dgm:t>
        <a:bodyPr/>
        <a:lstStyle/>
        <a:p>
          <a:endParaRPr lang="es-ES"/>
        </a:p>
      </dgm:t>
    </dgm:pt>
    <dgm:pt modelId="{8CE80ADE-1AD1-4321-AB06-9425F88B16D8}" type="pres">
      <dgm:prSet presAssocID="{682BD39C-875B-474B-8086-EA9B4052EAF0}" presName="rootConnector" presStyleLbl="node1" presStyleIdx="0" presStyleCnt="1"/>
      <dgm:spPr/>
      <dgm:t>
        <a:bodyPr/>
        <a:lstStyle/>
        <a:p>
          <a:endParaRPr lang="es-ES"/>
        </a:p>
      </dgm:t>
    </dgm:pt>
    <dgm:pt modelId="{EA63032C-1573-46AA-944B-EEA4CBCF5D2A}" type="pres">
      <dgm:prSet presAssocID="{682BD39C-875B-474B-8086-EA9B4052EAF0}" presName="childShape" presStyleCnt="0"/>
      <dgm:spPr/>
    </dgm:pt>
    <dgm:pt modelId="{4EA3BD49-6051-4363-A2F9-E17604DDDDF1}" type="pres">
      <dgm:prSet presAssocID="{09C0B465-4FD7-4B5D-85CB-CC57534D4999}" presName="Name13" presStyleLbl="parChTrans1D2" presStyleIdx="0" presStyleCnt="6"/>
      <dgm:spPr/>
      <dgm:t>
        <a:bodyPr/>
        <a:lstStyle/>
        <a:p>
          <a:endParaRPr lang="es-ES"/>
        </a:p>
      </dgm:t>
    </dgm:pt>
    <dgm:pt modelId="{887C68F4-10B4-4C13-BFF9-01C62C27D012}" type="pres">
      <dgm:prSet presAssocID="{E876E4EA-D0DA-4D3C-BF87-FBDD2DC1DE1A}" presName="childText" presStyleLbl="bgAcc1" presStyleIdx="0" presStyleCnt="6" custScaleX="240144" custLinFactNeighborX="1825" custLinFactNeighborY="1134">
        <dgm:presLayoutVars>
          <dgm:bulletEnabled val="1"/>
        </dgm:presLayoutVars>
      </dgm:prSet>
      <dgm:spPr/>
      <dgm:t>
        <a:bodyPr/>
        <a:lstStyle/>
        <a:p>
          <a:endParaRPr lang="es-ES"/>
        </a:p>
      </dgm:t>
    </dgm:pt>
    <dgm:pt modelId="{66F84FE3-8D4A-4908-9B1E-2B48EA8A10BA}" type="pres">
      <dgm:prSet presAssocID="{C6BC5682-857B-47B2-9F61-5D0DA65305BB}" presName="Name13" presStyleLbl="parChTrans1D2" presStyleIdx="1" presStyleCnt="6"/>
      <dgm:spPr/>
      <dgm:t>
        <a:bodyPr/>
        <a:lstStyle/>
        <a:p>
          <a:endParaRPr lang="es-ES"/>
        </a:p>
      </dgm:t>
    </dgm:pt>
    <dgm:pt modelId="{73576AEE-711C-48AC-8ACE-872F78058059}" type="pres">
      <dgm:prSet presAssocID="{1F20B564-739A-48FD-8A3D-B09F1435B98E}" presName="childText" presStyleLbl="bgAcc1" presStyleIdx="1" presStyleCnt="6" custScaleX="285111" custLinFactNeighborX="2822" custLinFactNeighborY="-4292">
        <dgm:presLayoutVars>
          <dgm:bulletEnabled val="1"/>
        </dgm:presLayoutVars>
      </dgm:prSet>
      <dgm:spPr/>
      <dgm:t>
        <a:bodyPr/>
        <a:lstStyle/>
        <a:p>
          <a:endParaRPr lang="es-ES"/>
        </a:p>
      </dgm:t>
    </dgm:pt>
    <dgm:pt modelId="{90F7D7DA-1FFE-45DA-9340-6A853257D42E}" type="pres">
      <dgm:prSet presAssocID="{2AB0CC32-F4E7-49FC-BD1D-4EF94D2DCB43}" presName="Name13" presStyleLbl="parChTrans1D2" presStyleIdx="2" presStyleCnt="6"/>
      <dgm:spPr/>
      <dgm:t>
        <a:bodyPr/>
        <a:lstStyle/>
        <a:p>
          <a:endParaRPr lang="es-ES"/>
        </a:p>
      </dgm:t>
    </dgm:pt>
    <dgm:pt modelId="{18D675C7-E7A7-496B-A438-39804B37ED12}" type="pres">
      <dgm:prSet presAssocID="{5372DA4C-6606-4A97-96FD-E5BBEC417247}" presName="childText" presStyleLbl="bgAcc1" presStyleIdx="2" presStyleCnt="6" custScaleX="252885" custLinFactNeighborX="2822" custLinFactNeighborY="-14572">
        <dgm:presLayoutVars>
          <dgm:bulletEnabled val="1"/>
        </dgm:presLayoutVars>
      </dgm:prSet>
      <dgm:spPr/>
      <dgm:t>
        <a:bodyPr/>
        <a:lstStyle/>
        <a:p>
          <a:endParaRPr lang="es-ES"/>
        </a:p>
      </dgm:t>
    </dgm:pt>
    <dgm:pt modelId="{2AB1BED0-00C1-4A3D-ADA7-31B46C1F22AD}" type="pres">
      <dgm:prSet presAssocID="{D812003D-42FF-4B7C-99EB-49A33039E89A}" presName="Name13" presStyleLbl="parChTrans1D2" presStyleIdx="3" presStyleCnt="6"/>
      <dgm:spPr/>
      <dgm:t>
        <a:bodyPr/>
        <a:lstStyle/>
        <a:p>
          <a:endParaRPr lang="es-ES"/>
        </a:p>
      </dgm:t>
    </dgm:pt>
    <dgm:pt modelId="{D516EF37-8B2C-40B9-A263-2F848D0616E6}" type="pres">
      <dgm:prSet presAssocID="{D9F094E6-3480-4539-9BAA-F19754B1355B}" presName="childText" presStyleLbl="bgAcc1" presStyleIdx="3" presStyleCnt="6" custScaleX="258425">
        <dgm:presLayoutVars>
          <dgm:bulletEnabled val="1"/>
        </dgm:presLayoutVars>
      </dgm:prSet>
      <dgm:spPr/>
      <dgm:t>
        <a:bodyPr/>
        <a:lstStyle/>
        <a:p>
          <a:endParaRPr lang="es-ES"/>
        </a:p>
      </dgm:t>
    </dgm:pt>
    <dgm:pt modelId="{E658720C-4691-43A5-AC0F-69D23B037022}" type="pres">
      <dgm:prSet presAssocID="{1A01722F-D4A4-4702-8060-19F6E1F3BC44}" presName="Name13" presStyleLbl="parChTrans1D2" presStyleIdx="4" presStyleCnt="6"/>
      <dgm:spPr/>
      <dgm:t>
        <a:bodyPr/>
        <a:lstStyle/>
        <a:p>
          <a:endParaRPr lang="es-ES"/>
        </a:p>
      </dgm:t>
    </dgm:pt>
    <dgm:pt modelId="{F4F91BBA-0AEA-4DF4-8B8F-BC71B8BF67F6}" type="pres">
      <dgm:prSet presAssocID="{47EF6B99-1015-4B6B-8AC5-719CDC3EC5C0}" presName="childText" presStyleLbl="bgAcc1" presStyleIdx="4" presStyleCnt="6" custScaleX="323163">
        <dgm:presLayoutVars>
          <dgm:bulletEnabled val="1"/>
        </dgm:presLayoutVars>
      </dgm:prSet>
      <dgm:spPr/>
      <dgm:t>
        <a:bodyPr/>
        <a:lstStyle/>
        <a:p>
          <a:endParaRPr lang="es-ES"/>
        </a:p>
      </dgm:t>
    </dgm:pt>
    <dgm:pt modelId="{D404613C-C557-47CD-A39C-2FEF48B80401}" type="pres">
      <dgm:prSet presAssocID="{536FC333-E867-40E1-A1ED-BC9E0AC5C39F}" presName="Name13" presStyleLbl="parChTrans1D2" presStyleIdx="5" presStyleCnt="6"/>
      <dgm:spPr/>
      <dgm:t>
        <a:bodyPr/>
        <a:lstStyle/>
        <a:p>
          <a:endParaRPr lang="es-ES"/>
        </a:p>
      </dgm:t>
    </dgm:pt>
    <dgm:pt modelId="{5FE28C8F-A0B2-4F5E-9499-5EB3BD2E0A1A}" type="pres">
      <dgm:prSet presAssocID="{4CC4CDE7-3792-42E4-9F1A-77AF11584EE6}" presName="childText" presStyleLbl="bgAcc1" presStyleIdx="5" presStyleCnt="6" custScaleX="202824">
        <dgm:presLayoutVars>
          <dgm:bulletEnabled val="1"/>
        </dgm:presLayoutVars>
      </dgm:prSet>
      <dgm:spPr/>
      <dgm:t>
        <a:bodyPr/>
        <a:lstStyle/>
        <a:p>
          <a:endParaRPr lang="es-ES"/>
        </a:p>
      </dgm:t>
    </dgm:pt>
  </dgm:ptLst>
  <dgm:cxnLst>
    <dgm:cxn modelId="{75D76ED6-F12B-4312-8C5F-C3DD8C99F482}" srcId="{C010F00A-B20D-43FF-8ADB-0E6D0766B27A}" destId="{682BD39C-875B-474B-8086-EA9B4052EAF0}" srcOrd="0" destOrd="0" parTransId="{D91BB715-A978-435B-8756-35FDA09829B5}" sibTransId="{31F4A961-F72E-4EB8-A894-521589AB4DED}"/>
    <dgm:cxn modelId="{04FB0907-45CC-4E13-BCD5-A210BE3172F8}" srcId="{682BD39C-875B-474B-8086-EA9B4052EAF0}" destId="{47EF6B99-1015-4B6B-8AC5-719CDC3EC5C0}" srcOrd="4" destOrd="0" parTransId="{1A01722F-D4A4-4702-8060-19F6E1F3BC44}" sibTransId="{DEB92C10-7E26-47AE-9F14-7FB3372832BE}"/>
    <dgm:cxn modelId="{95BD3E9F-FA8B-4E53-B7FA-E86CBF5A8CA5}" type="presOf" srcId="{2AB0CC32-F4E7-49FC-BD1D-4EF94D2DCB43}" destId="{90F7D7DA-1FFE-45DA-9340-6A853257D42E}" srcOrd="0" destOrd="0" presId="urn:microsoft.com/office/officeart/2005/8/layout/hierarchy3"/>
    <dgm:cxn modelId="{50CCEB54-4A8E-4CEB-9187-6A29C145493A}" type="presOf" srcId="{C010F00A-B20D-43FF-8ADB-0E6D0766B27A}" destId="{BCE461BB-FE8C-47A0-AB34-0CEFB2EBDA07}" srcOrd="0" destOrd="0" presId="urn:microsoft.com/office/officeart/2005/8/layout/hierarchy3"/>
    <dgm:cxn modelId="{BCCE8311-DB40-4E57-9E25-F0E929B2D0C6}" type="presOf" srcId="{09C0B465-4FD7-4B5D-85CB-CC57534D4999}" destId="{4EA3BD49-6051-4363-A2F9-E17604DDDDF1}" srcOrd="0" destOrd="0" presId="urn:microsoft.com/office/officeart/2005/8/layout/hierarchy3"/>
    <dgm:cxn modelId="{8E9B21C1-3CF9-427B-9BF9-29FBE08FA8ED}" type="presOf" srcId="{682BD39C-875B-474B-8086-EA9B4052EAF0}" destId="{8CE80ADE-1AD1-4321-AB06-9425F88B16D8}" srcOrd="1" destOrd="0" presId="urn:microsoft.com/office/officeart/2005/8/layout/hierarchy3"/>
    <dgm:cxn modelId="{1A9EFEC5-6C53-4865-BA2A-564C02F411E7}" type="presOf" srcId="{682BD39C-875B-474B-8086-EA9B4052EAF0}" destId="{44878FD0-542B-4791-ACDB-9F036E0865D9}" srcOrd="0" destOrd="0" presId="urn:microsoft.com/office/officeart/2005/8/layout/hierarchy3"/>
    <dgm:cxn modelId="{9E8F98ED-F123-4CA9-98C4-C6EDC0DFFE0C}" type="presOf" srcId="{D812003D-42FF-4B7C-99EB-49A33039E89A}" destId="{2AB1BED0-00C1-4A3D-ADA7-31B46C1F22AD}" srcOrd="0" destOrd="0" presId="urn:microsoft.com/office/officeart/2005/8/layout/hierarchy3"/>
    <dgm:cxn modelId="{B182A6C0-355E-4CD7-9840-8FED13885840}" srcId="{682BD39C-875B-474B-8086-EA9B4052EAF0}" destId="{1F20B564-739A-48FD-8A3D-B09F1435B98E}" srcOrd="1" destOrd="0" parTransId="{C6BC5682-857B-47B2-9F61-5D0DA65305BB}" sibTransId="{58521206-2ECF-4785-A589-9D1913554BDD}"/>
    <dgm:cxn modelId="{73A03F24-BECD-457B-8A1B-80A928D164A7}" type="presOf" srcId="{D9F094E6-3480-4539-9BAA-F19754B1355B}" destId="{D516EF37-8B2C-40B9-A263-2F848D0616E6}" srcOrd="0" destOrd="0" presId="urn:microsoft.com/office/officeart/2005/8/layout/hierarchy3"/>
    <dgm:cxn modelId="{6CDEC948-EA6E-4D97-A38F-74397E289D0D}" type="presOf" srcId="{C6BC5682-857B-47B2-9F61-5D0DA65305BB}" destId="{66F84FE3-8D4A-4908-9B1E-2B48EA8A10BA}" srcOrd="0" destOrd="0" presId="urn:microsoft.com/office/officeart/2005/8/layout/hierarchy3"/>
    <dgm:cxn modelId="{FB08EC12-C99A-4247-8D6A-4FE9BA4832A5}" srcId="{682BD39C-875B-474B-8086-EA9B4052EAF0}" destId="{5372DA4C-6606-4A97-96FD-E5BBEC417247}" srcOrd="2" destOrd="0" parTransId="{2AB0CC32-F4E7-49FC-BD1D-4EF94D2DCB43}" sibTransId="{42463C4D-C6EF-4323-9D76-17CF1C376CAB}"/>
    <dgm:cxn modelId="{0C05D788-BC1C-4604-98AD-25E04D5FD37E}" srcId="{682BD39C-875B-474B-8086-EA9B4052EAF0}" destId="{D9F094E6-3480-4539-9BAA-F19754B1355B}" srcOrd="3" destOrd="0" parTransId="{D812003D-42FF-4B7C-99EB-49A33039E89A}" sibTransId="{6E3CD123-4A0A-43BD-B5A6-4D7FBC08E894}"/>
    <dgm:cxn modelId="{7BEDD75C-338F-45A8-8625-4355713FE70B}" type="presOf" srcId="{4CC4CDE7-3792-42E4-9F1A-77AF11584EE6}" destId="{5FE28C8F-A0B2-4F5E-9499-5EB3BD2E0A1A}" srcOrd="0" destOrd="0" presId="urn:microsoft.com/office/officeart/2005/8/layout/hierarchy3"/>
    <dgm:cxn modelId="{4F3061D4-97FA-4614-9D52-0ACAC14DEFDA}" type="presOf" srcId="{E876E4EA-D0DA-4D3C-BF87-FBDD2DC1DE1A}" destId="{887C68F4-10B4-4C13-BFF9-01C62C27D012}" srcOrd="0" destOrd="0" presId="urn:microsoft.com/office/officeart/2005/8/layout/hierarchy3"/>
    <dgm:cxn modelId="{6ACDFA13-CA2B-464F-9888-00036055C638}" srcId="{682BD39C-875B-474B-8086-EA9B4052EAF0}" destId="{E876E4EA-D0DA-4D3C-BF87-FBDD2DC1DE1A}" srcOrd="0" destOrd="0" parTransId="{09C0B465-4FD7-4B5D-85CB-CC57534D4999}" sibTransId="{00F762F5-B9F0-409E-8006-43E7C3628424}"/>
    <dgm:cxn modelId="{29DF333C-A7FD-4B16-9744-34FB1554DBA4}" type="presOf" srcId="{5372DA4C-6606-4A97-96FD-E5BBEC417247}" destId="{18D675C7-E7A7-496B-A438-39804B37ED12}" srcOrd="0" destOrd="0" presId="urn:microsoft.com/office/officeart/2005/8/layout/hierarchy3"/>
    <dgm:cxn modelId="{93989562-06B7-4062-BD0F-5B4597140FD4}" type="presOf" srcId="{47EF6B99-1015-4B6B-8AC5-719CDC3EC5C0}" destId="{F4F91BBA-0AEA-4DF4-8B8F-BC71B8BF67F6}" srcOrd="0" destOrd="0" presId="urn:microsoft.com/office/officeart/2005/8/layout/hierarchy3"/>
    <dgm:cxn modelId="{65698C5A-93C2-4196-BC4B-F9C4360C591A}" type="presOf" srcId="{1A01722F-D4A4-4702-8060-19F6E1F3BC44}" destId="{E658720C-4691-43A5-AC0F-69D23B037022}" srcOrd="0" destOrd="0" presId="urn:microsoft.com/office/officeart/2005/8/layout/hierarchy3"/>
    <dgm:cxn modelId="{CA986CA3-C93D-41A8-A409-934247074946}" srcId="{682BD39C-875B-474B-8086-EA9B4052EAF0}" destId="{4CC4CDE7-3792-42E4-9F1A-77AF11584EE6}" srcOrd="5" destOrd="0" parTransId="{536FC333-E867-40E1-A1ED-BC9E0AC5C39F}" sibTransId="{9E131E36-2101-49FF-920A-E71FA86277EA}"/>
    <dgm:cxn modelId="{10EACE45-C427-4970-8B96-2234369685B0}" type="presOf" srcId="{536FC333-E867-40E1-A1ED-BC9E0AC5C39F}" destId="{D404613C-C557-47CD-A39C-2FEF48B80401}" srcOrd="0" destOrd="0" presId="urn:microsoft.com/office/officeart/2005/8/layout/hierarchy3"/>
    <dgm:cxn modelId="{42B467CE-F658-47F5-8A4D-33E7BE45BE7B}" type="presOf" srcId="{1F20B564-739A-48FD-8A3D-B09F1435B98E}" destId="{73576AEE-711C-48AC-8ACE-872F78058059}" srcOrd="0" destOrd="0" presId="urn:microsoft.com/office/officeart/2005/8/layout/hierarchy3"/>
    <dgm:cxn modelId="{8F48B781-8FF0-44A0-A823-7773317E0DC0}" type="presParOf" srcId="{BCE461BB-FE8C-47A0-AB34-0CEFB2EBDA07}" destId="{5138C9BF-4F13-4120-89EF-33172CC3BE02}" srcOrd="0" destOrd="0" presId="urn:microsoft.com/office/officeart/2005/8/layout/hierarchy3"/>
    <dgm:cxn modelId="{6B906276-1A90-47EB-909D-C6A6A1A40BEE}" type="presParOf" srcId="{5138C9BF-4F13-4120-89EF-33172CC3BE02}" destId="{A1027360-875A-4259-9271-3783CB20EA0E}" srcOrd="0" destOrd="0" presId="urn:microsoft.com/office/officeart/2005/8/layout/hierarchy3"/>
    <dgm:cxn modelId="{11BA0759-628C-4AF7-9DB9-EAE1917F814A}" type="presParOf" srcId="{A1027360-875A-4259-9271-3783CB20EA0E}" destId="{44878FD0-542B-4791-ACDB-9F036E0865D9}" srcOrd="0" destOrd="0" presId="urn:microsoft.com/office/officeart/2005/8/layout/hierarchy3"/>
    <dgm:cxn modelId="{F9C8C338-6FC5-4F3F-B389-41C20A90B6B7}" type="presParOf" srcId="{A1027360-875A-4259-9271-3783CB20EA0E}" destId="{8CE80ADE-1AD1-4321-AB06-9425F88B16D8}" srcOrd="1" destOrd="0" presId="urn:microsoft.com/office/officeart/2005/8/layout/hierarchy3"/>
    <dgm:cxn modelId="{0FAC2112-23F9-4B72-B3D7-06C79AC22928}" type="presParOf" srcId="{5138C9BF-4F13-4120-89EF-33172CC3BE02}" destId="{EA63032C-1573-46AA-944B-EEA4CBCF5D2A}" srcOrd="1" destOrd="0" presId="urn:microsoft.com/office/officeart/2005/8/layout/hierarchy3"/>
    <dgm:cxn modelId="{E4AB3C95-1D77-420F-8A5D-664AC33F17FF}" type="presParOf" srcId="{EA63032C-1573-46AA-944B-EEA4CBCF5D2A}" destId="{4EA3BD49-6051-4363-A2F9-E17604DDDDF1}" srcOrd="0" destOrd="0" presId="urn:microsoft.com/office/officeart/2005/8/layout/hierarchy3"/>
    <dgm:cxn modelId="{19F2E208-337A-4A6F-B014-9CF57D28C9E4}" type="presParOf" srcId="{EA63032C-1573-46AA-944B-EEA4CBCF5D2A}" destId="{887C68F4-10B4-4C13-BFF9-01C62C27D012}" srcOrd="1" destOrd="0" presId="urn:microsoft.com/office/officeart/2005/8/layout/hierarchy3"/>
    <dgm:cxn modelId="{42444237-DD61-4028-A235-9C2B18A3F918}" type="presParOf" srcId="{EA63032C-1573-46AA-944B-EEA4CBCF5D2A}" destId="{66F84FE3-8D4A-4908-9B1E-2B48EA8A10BA}" srcOrd="2" destOrd="0" presId="urn:microsoft.com/office/officeart/2005/8/layout/hierarchy3"/>
    <dgm:cxn modelId="{4FE294D2-EF6F-4CD6-B25D-04DCC0A29109}" type="presParOf" srcId="{EA63032C-1573-46AA-944B-EEA4CBCF5D2A}" destId="{73576AEE-711C-48AC-8ACE-872F78058059}" srcOrd="3" destOrd="0" presId="urn:microsoft.com/office/officeart/2005/8/layout/hierarchy3"/>
    <dgm:cxn modelId="{65D45685-E2E2-4538-A660-5E5B71400F93}" type="presParOf" srcId="{EA63032C-1573-46AA-944B-EEA4CBCF5D2A}" destId="{90F7D7DA-1FFE-45DA-9340-6A853257D42E}" srcOrd="4" destOrd="0" presId="urn:microsoft.com/office/officeart/2005/8/layout/hierarchy3"/>
    <dgm:cxn modelId="{316B7A84-4A1B-4C7D-88A8-A024FF11F35A}" type="presParOf" srcId="{EA63032C-1573-46AA-944B-EEA4CBCF5D2A}" destId="{18D675C7-E7A7-496B-A438-39804B37ED12}" srcOrd="5" destOrd="0" presId="urn:microsoft.com/office/officeart/2005/8/layout/hierarchy3"/>
    <dgm:cxn modelId="{9E0DA2FE-5194-4687-BCE8-7156B7E18027}" type="presParOf" srcId="{EA63032C-1573-46AA-944B-EEA4CBCF5D2A}" destId="{2AB1BED0-00C1-4A3D-ADA7-31B46C1F22AD}" srcOrd="6" destOrd="0" presId="urn:microsoft.com/office/officeart/2005/8/layout/hierarchy3"/>
    <dgm:cxn modelId="{90ACDFD2-4FEA-4678-95B9-24D72AD67FAF}" type="presParOf" srcId="{EA63032C-1573-46AA-944B-EEA4CBCF5D2A}" destId="{D516EF37-8B2C-40B9-A263-2F848D0616E6}" srcOrd="7" destOrd="0" presId="urn:microsoft.com/office/officeart/2005/8/layout/hierarchy3"/>
    <dgm:cxn modelId="{68F7D866-DA92-4058-8784-FBA1DD141D0D}" type="presParOf" srcId="{EA63032C-1573-46AA-944B-EEA4CBCF5D2A}" destId="{E658720C-4691-43A5-AC0F-69D23B037022}" srcOrd="8" destOrd="0" presId="urn:microsoft.com/office/officeart/2005/8/layout/hierarchy3"/>
    <dgm:cxn modelId="{2ADEED99-8264-4F3E-A9F6-375C046ABDC8}" type="presParOf" srcId="{EA63032C-1573-46AA-944B-EEA4CBCF5D2A}" destId="{F4F91BBA-0AEA-4DF4-8B8F-BC71B8BF67F6}" srcOrd="9" destOrd="0" presId="urn:microsoft.com/office/officeart/2005/8/layout/hierarchy3"/>
    <dgm:cxn modelId="{EC4F48E9-A0AE-4534-AEE4-DF328C9BD415}" type="presParOf" srcId="{EA63032C-1573-46AA-944B-EEA4CBCF5D2A}" destId="{D404613C-C557-47CD-A39C-2FEF48B80401}" srcOrd="10" destOrd="0" presId="urn:microsoft.com/office/officeart/2005/8/layout/hierarchy3"/>
    <dgm:cxn modelId="{50C00368-0E7E-4756-A12D-E7C5B90F26D6}" type="presParOf" srcId="{EA63032C-1573-46AA-944B-EEA4CBCF5D2A}" destId="{5FE28C8F-A0B2-4F5E-9499-5EB3BD2E0A1A}" srcOrd="11" destOrd="0" presId="urn:microsoft.com/office/officeart/2005/8/layout/hierarchy3"/>
  </dgm:cxnLst>
  <dgm:bg>
    <a:solidFill>
      <a:srgbClr val="92D050"/>
    </a:solidFill>
  </dgm:bg>
  <dgm:whole/>
</dgm:dataModel>
</file>

<file path=ppt/diagrams/data24.xml><?xml version="1.0" encoding="utf-8"?>
<dgm:dataModel xmlns:dgm="http://schemas.openxmlformats.org/drawingml/2006/diagram" xmlns:a="http://schemas.openxmlformats.org/drawingml/2006/main">
  <dgm:ptLst>
    <dgm:pt modelId="{69253DEE-6B5C-487A-A678-49B4A90A09A3}" type="doc">
      <dgm:prSet loTypeId="urn:microsoft.com/office/officeart/2005/8/layout/process2" loCatId="process" qsTypeId="urn:microsoft.com/office/officeart/2005/8/quickstyle/simple1" qsCatId="simple" csTypeId="urn:microsoft.com/office/officeart/2005/8/colors/accent1_2" csCatId="accent1" phldr="1"/>
      <dgm:spPr/>
    </dgm:pt>
    <dgm:pt modelId="{128E297F-EECF-448A-A796-7F8B86A9CF01}">
      <dgm:prSet phldrT="[Texto]">
        <dgm:style>
          <a:lnRef idx="3">
            <a:schemeClr val="lt1"/>
          </a:lnRef>
          <a:fillRef idx="1">
            <a:schemeClr val="accent2"/>
          </a:fillRef>
          <a:effectRef idx="1">
            <a:schemeClr val="accent2"/>
          </a:effectRef>
          <a:fontRef idx="minor">
            <a:schemeClr val="lt1"/>
          </a:fontRef>
        </dgm:style>
      </dgm:prSet>
      <dgm:spPr/>
      <dgm:t>
        <a:bodyPr/>
        <a:lstStyle/>
        <a:p>
          <a:r>
            <a:rPr lang="es-ES" b="1" dirty="0" smtClean="0">
              <a:solidFill>
                <a:srgbClr val="FFFF00"/>
              </a:solidFill>
            </a:rPr>
            <a:t>EL MARCO TEÓRICO</a:t>
          </a:r>
          <a:endParaRPr lang="es-ES" b="1" dirty="0">
            <a:solidFill>
              <a:srgbClr val="FFFF00"/>
            </a:solidFill>
          </a:endParaRPr>
        </a:p>
      </dgm:t>
    </dgm:pt>
    <dgm:pt modelId="{8B447820-70FE-4996-9E03-5A86929EA23A}" type="parTrans" cxnId="{C719BAA6-D13F-4C9B-A3D7-C2CB12C802BD}">
      <dgm:prSet/>
      <dgm:spPr/>
      <dgm:t>
        <a:bodyPr/>
        <a:lstStyle/>
        <a:p>
          <a:endParaRPr lang="es-ES">
            <a:solidFill>
              <a:srgbClr val="FFFF00"/>
            </a:solidFill>
          </a:endParaRPr>
        </a:p>
      </dgm:t>
    </dgm:pt>
    <dgm:pt modelId="{3FF5BD46-4B20-4306-92D4-623BF1381AFD}" type="sibTrans" cxnId="{C719BAA6-D13F-4C9B-A3D7-C2CB12C802BD}">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s-ES">
            <a:solidFill>
              <a:srgbClr val="FFFF00"/>
            </a:solidFill>
          </a:endParaRPr>
        </a:p>
      </dgm:t>
    </dgm:pt>
    <dgm:pt modelId="{EB6289AC-A5A9-49C0-BA9E-009DCA493EB6}">
      <dgm:prSet phldrT="[Texto]" custT="1">
        <dgm:style>
          <a:lnRef idx="1">
            <a:schemeClr val="accent2"/>
          </a:lnRef>
          <a:fillRef idx="2">
            <a:schemeClr val="accent2"/>
          </a:fillRef>
          <a:effectRef idx="1">
            <a:schemeClr val="accent2"/>
          </a:effectRef>
          <a:fontRef idx="minor">
            <a:schemeClr val="dk1"/>
          </a:fontRef>
        </dgm:style>
      </dgm:prSet>
      <dgm:spPr/>
      <dgm:t>
        <a:bodyPr/>
        <a:lstStyle/>
        <a:p>
          <a:pPr algn="just"/>
          <a:r>
            <a:rPr lang="es-ES" sz="2800" dirty="0" smtClean="0">
              <a:solidFill>
                <a:schemeClr val="tx1"/>
              </a:solidFill>
            </a:rPr>
            <a:t>Es la descripción y explicación del objeto en estudio, tomando como base lo que señalan los expertos. En esto se indica ¿qué es el objeto?, ¿qué elementos lo componen?, ¿cómo se manifiesta y con qué otros elementos se relaciona?, entre otros asuntos. Como documento escrito responde a las preguntas: qué o a quien se investiga, quienes son los autores que se han ocupado del tema y cual es el enfoque que se adopta.</a:t>
          </a:r>
          <a:endParaRPr lang="es-ES" sz="2800" dirty="0">
            <a:solidFill>
              <a:schemeClr val="tx1"/>
            </a:solidFill>
          </a:endParaRPr>
        </a:p>
      </dgm:t>
    </dgm:pt>
    <dgm:pt modelId="{453DF4E7-3E94-4142-BB15-5FC9D6160758}" type="parTrans" cxnId="{7010CA05-8B48-4817-A6F6-0675C61D4311}">
      <dgm:prSet/>
      <dgm:spPr/>
      <dgm:t>
        <a:bodyPr/>
        <a:lstStyle/>
        <a:p>
          <a:endParaRPr lang="es-ES">
            <a:solidFill>
              <a:srgbClr val="FFFF00"/>
            </a:solidFill>
          </a:endParaRPr>
        </a:p>
      </dgm:t>
    </dgm:pt>
    <dgm:pt modelId="{4F473584-0CC0-4DAC-BB91-B56696B31A10}" type="sibTrans" cxnId="{7010CA05-8B48-4817-A6F6-0675C61D4311}">
      <dgm:prSet/>
      <dgm:spPr/>
      <dgm:t>
        <a:bodyPr/>
        <a:lstStyle/>
        <a:p>
          <a:endParaRPr lang="es-ES">
            <a:solidFill>
              <a:srgbClr val="FFFF00"/>
            </a:solidFill>
          </a:endParaRPr>
        </a:p>
      </dgm:t>
    </dgm:pt>
    <dgm:pt modelId="{BB928796-CA15-451E-B9CA-811890B2E626}" type="pres">
      <dgm:prSet presAssocID="{69253DEE-6B5C-487A-A678-49B4A90A09A3}" presName="linearFlow" presStyleCnt="0">
        <dgm:presLayoutVars>
          <dgm:resizeHandles val="exact"/>
        </dgm:presLayoutVars>
      </dgm:prSet>
      <dgm:spPr/>
    </dgm:pt>
    <dgm:pt modelId="{E32777A0-B939-43F2-9BF5-4F234C84696E}" type="pres">
      <dgm:prSet presAssocID="{128E297F-EECF-448A-A796-7F8B86A9CF01}" presName="node" presStyleLbl="node1" presStyleIdx="0" presStyleCnt="2" custScaleX="240816" custScaleY="49674">
        <dgm:presLayoutVars>
          <dgm:bulletEnabled val="1"/>
        </dgm:presLayoutVars>
      </dgm:prSet>
      <dgm:spPr/>
      <dgm:t>
        <a:bodyPr/>
        <a:lstStyle/>
        <a:p>
          <a:endParaRPr lang="es-ES"/>
        </a:p>
      </dgm:t>
    </dgm:pt>
    <dgm:pt modelId="{6CC2FDB6-F56A-48BD-9250-D171F5D3D37C}" type="pres">
      <dgm:prSet presAssocID="{3FF5BD46-4B20-4306-92D4-623BF1381AFD}" presName="sibTrans" presStyleLbl="sibTrans2D1" presStyleIdx="0" presStyleCnt="1" custScaleX="122646" custScaleY="80947" custLinFactNeighborX="2276" custLinFactNeighborY="2302"/>
      <dgm:spPr/>
      <dgm:t>
        <a:bodyPr/>
        <a:lstStyle/>
        <a:p>
          <a:endParaRPr lang="es-ES"/>
        </a:p>
      </dgm:t>
    </dgm:pt>
    <dgm:pt modelId="{FF12F343-5C20-44BA-90BC-3FA6FCBFAF19}" type="pres">
      <dgm:prSet presAssocID="{3FF5BD46-4B20-4306-92D4-623BF1381AFD}" presName="connectorText" presStyleLbl="sibTrans2D1" presStyleIdx="0" presStyleCnt="1"/>
      <dgm:spPr/>
      <dgm:t>
        <a:bodyPr/>
        <a:lstStyle/>
        <a:p>
          <a:endParaRPr lang="es-ES"/>
        </a:p>
      </dgm:t>
    </dgm:pt>
    <dgm:pt modelId="{CB04BCE5-4853-4BBC-803E-3562125672E2}" type="pres">
      <dgm:prSet presAssocID="{EB6289AC-A5A9-49C0-BA9E-009DCA493EB6}" presName="node" presStyleLbl="node1" presStyleIdx="1" presStyleCnt="2" custScaleX="240816" custScaleY="306911" custLinFactNeighborY="-4168">
        <dgm:presLayoutVars>
          <dgm:bulletEnabled val="1"/>
        </dgm:presLayoutVars>
      </dgm:prSet>
      <dgm:spPr/>
      <dgm:t>
        <a:bodyPr/>
        <a:lstStyle/>
        <a:p>
          <a:endParaRPr lang="es-ES"/>
        </a:p>
      </dgm:t>
    </dgm:pt>
  </dgm:ptLst>
  <dgm:cxnLst>
    <dgm:cxn modelId="{8E568563-B337-4F37-A870-B141860A809C}" type="presOf" srcId="{3FF5BD46-4B20-4306-92D4-623BF1381AFD}" destId="{6CC2FDB6-F56A-48BD-9250-D171F5D3D37C}" srcOrd="0" destOrd="0" presId="urn:microsoft.com/office/officeart/2005/8/layout/process2"/>
    <dgm:cxn modelId="{FAC9DFF9-899C-4FA4-9615-46FD4689A356}" type="presOf" srcId="{128E297F-EECF-448A-A796-7F8B86A9CF01}" destId="{E32777A0-B939-43F2-9BF5-4F234C84696E}" srcOrd="0" destOrd="0" presId="urn:microsoft.com/office/officeart/2005/8/layout/process2"/>
    <dgm:cxn modelId="{7010CA05-8B48-4817-A6F6-0675C61D4311}" srcId="{69253DEE-6B5C-487A-A678-49B4A90A09A3}" destId="{EB6289AC-A5A9-49C0-BA9E-009DCA493EB6}" srcOrd="1" destOrd="0" parTransId="{453DF4E7-3E94-4142-BB15-5FC9D6160758}" sibTransId="{4F473584-0CC0-4DAC-BB91-B56696B31A10}"/>
    <dgm:cxn modelId="{E081843E-4F30-4F6B-B7F4-01396B5DFD95}" type="presOf" srcId="{69253DEE-6B5C-487A-A678-49B4A90A09A3}" destId="{BB928796-CA15-451E-B9CA-811890B2E626}" srcOrd="0" destOrd="0" presId="urn:microsoft.com/office/officeart/2005/8/layout/process2"/>
    <dgm:cxn modelId="{BC4EFD4D-10CD-408B-8B92-BCCBBB482315}" type="presOf" srcId="{EB6289AC-A5A9-49C0-BA9E-009DCA493EB6}" destId="{CB04BCE5-4853-4BBC-803E-3562125672E2}" srcOrd="0" destOrd="0" presId="urn:microsoft.com/office/officeart/2005/8/layout/process2"/>
    <dgm:cxn modelId="{17D35DCC-C74A-404C-85DF-16CA1ED7FB53}" type="presOf" srcId="{3FF5BD46-4B20-4306-92D4-623BF1381AFD}" destId="{FF12F343-5C20-44BA-90BC-3FA6FCBFAF19}" srcOrd="1" destOrd="0" presId="urn:microsoft.com/office/officeart/2005/8/layout/process2"/>
    <dgm:cxn modelId="{C719BAA6-D13F-4C9B-A3D7-C2CB12C802BD}" srcId="{69253DEE-6B5C-487A-A678-49B4A90A09A3}" destId="{128E297F-EECF-448A-A796-7F8B86A9CF01}" srcOrd="0" destOrd="0" parTransId="{8B447820-70FE-4996-9E03-5A86929EA23A}" sibTransId="{3FF5BD46-4B20-4306-92D4-623BF1381AFD}"/>
    <dgm:cxn modelId="{4E4C3690-85ED-4C4D-BD1B-35F47E855146}" type="presParOf" srcId="{BB928796-CA15-451E-B9CA-811890B2E626}" destId="{E32777A0-B939-43F2-9BF5-4F234C84696E}" srcOrd="0" destOrd="0" presId="urn:microsoft.com/office/officeart/2005/8/layout/process2"/>
    <dgm:cxn modelId="{8C4BAA34-E307-4B6B-A47B-CA3A01FF5FF2}" type="presParOf" srcId="{BB928796-CA15-451E-B9CA-811890B2E626}" destId="{6CC2FDB6-F56A-48BD-9250-D171F5D3D37C}" srcOrd="1" destOrd="0" presId="urn:microsoft.com/office/officeart/2005/8/layout/process2"/>
    <dgm:cxn modelId="{71DEB210-0F9C-407F-BD92-6CDF0FA7D831}" type="presParOf" srcId="{6CC2FDB6-F56A-48BD-9250-D171F5D3D37C}" destId="{FF12F343-5C20-44BA-90BC-3FA6FCBFAF19}" srcOrd="0" destOrd="0" presId="urn:microsoft.com/office/officeart/2005/8/layout/process2"/>
    <dgm:cxn modelId="{D145102E-8C27-4590-8BE6-A77A0EE76942}" type="presParOf" srcId="{BB928796-CA15-451E-B9CA-811890B2E626}" destId="{CB04BCE5-4853-4BBC-803E-3562125672E2}" srcOrd="2" destOrd="0" presId="urn:microsoft.com/office/officeart/2005/8/layout/process2"/>
  </dgm:cxnLst>
  <dgm:bg/>
  <dgm:whole/>
</dgm:dataModel>
</file>

<file path=ppt/diagrams/data25.xml><?xml version="1.0" encoding="utf-8"?>
<dgm:dataModel xmlns:dgm="http://schemas.openxmlformats.org/drawingml/2006/diagram" xmlns:a="http://schemas.openxmlformats.org/drawingml/2006/main">
  <dgm:ptLst>
    <dgm:pt modelId="{EDB36D90-46CE-4765-94BE-19D6D0DFF6A9}"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es-ES"/>
        </a:p>
      </dgm:t>
    </dgm:pt>
    <dgm:pt modelId="{8DC95303-812F-49A5-8926-12020771C275}">
      <dgm:prSet phldrT="[Texto]" custT="1"/>
      <dgm:spPr/>
      <dgm:t>
        <a:bodyPr/>
        <a:lstStyle/>
        <a:p>
          <a:r>
            <a:rPr lang="es-ES" sz="1050" dirty="0" smtClean="0"/>
            <a:t>OBSERVACIÓN</a:t>
          </a:r>
          <a:endParaRPr lang="es-ES" sz="1050" dirty="0"/>
        </a:p>
      </dgm:t>
    </dgm:pt>
    <dgm:pt modelId="{9865458B-92BC-4A8E-BD0A-F1CAF0159DEA}" type="parTrans" cxnId="{F5DDF6FD-BCD1-42E5-B489-03D4EC991523}">
      <dgm:prSet/>
      <dgm:spPr/>
      <dgm:t>
        <a:bodyPr/>
        <a:lstStyle/>
        <a:p>
          <a:endParaRPr lang="es-ES" sz="2800"/>
        </a:p>
      </dgm:t>
    </dgm:pt>
    <dgm:pt modelId="{D603D24E-3451-4278-A23F-871DEA1C0909}" type="sibTrans" cxnId="{F5DDF6FD-BCD1-42E5-B489-03D4EC991523}">
      <dgm:prSet/>
      <dgm:spPr/>
      <dgm:t>
        <a:bodyPr/>
        <a:lstStyle/>
        <a:p>
          <a:endParaRPr lang="es-ES" sz="2800"/>
        </a:p>
      </dgm:t>
    </dgm:pt>
    <dgm:pt modelId="{494AE78F-35D9-4D97-8126-BAFDC1DD6763}">
      <dgm:prSet phldrT="[Texto]" custT="1"/>
      <dgm:spPr/>
      <dgm:t>
        <a:bodyPr/>
        <a:lstStyle/>
        <a:p>
          <a:r>
            <a:rPr lang="es-ES" sz="1050" dirty="0" smtClean="0"/>
            <a:t>Deliberada </a:t>
          </a:r>
          <a:endParaRPr lang="es-ES" sz="1050" dirty="0"/>
        </a:p>
      </dgm:t>
    </dgm:pt>
    <dgm:pt modelId="{A1E9287E-0306-4589-9582-29FDEB172465}" type="parTrans" cxnId="{A46F3061-E08A-41CB-ABD3-D2BB8699E945}">
      <dgm:prSet/>
      <dgm:spPr/>
      <dgm:t>
        <a:bodyPr/>
        <a:lstStyle/>
        <a:p>
          <a:endParaRPr lang="es-ES" sz="2800"/>
        </a:p>
      </dgm:t>
    </dgm:pt>
    <dgm:pt modelId="{4E58B4BB-FC94-45FF-A861-7F90FAC8883C}" type="sibTrans" cxnId="{A46F3061-E08A-41CB-ABD3-D2BB8699E945}">
      <dgm:prSet/>
      <dgm:spPr/>
      <dgm:t>
        <a:bodyPr/>
        <a:lstStyle/>
        <a:p>
          <a:endParaRPr lang="es-ES" sz="2800"/>
        </a:p>
      </dgm:t>
    </dgm:pt>
    <dgm:pt modelId="{58B90D79-6485-46E8-8434-D6CC4E322FE6}">
      <dgm:prSet phldrT="[Texto]" custT="1"/>
      <dgm:spPr/>
      <dgm:t>
        <a:bodyPr/>
        <a:lstStyle/>
        <a:p>
          <a:r>
            <a:rPr lang="es-ES" sz="1050" dirty="0" smtClean="0"/>
            <a:t>Apoyado en una teoría</a:t>
          </a:r>
          <a:endParaRPr lang="es-ES" sz="1050" dirty="0"/>
        </a:p>
      </dgm:t>
    </dgm:pt>
    <dgm:pt modelId="{40BDA263-A8DB-4923-B2B3-420D38F982B1}" type="parTrans" cxnId="{00C4AC9D-35E4-4143-AC89-EEEBF7246573}">
      <dgm:prSet/>
      <dgm:spPr/>
      <dgm:t>
        <a:bodyPr/>
        <a:lstStyle/>
        <a:p>
          <a:endParaRPr lang="es-ES" sz="2800"/>
        </a:p>
      </dgm:t>
    </dgm:pt>
    <dgm:pt modelId="{FAB67928-2258-48AE-A5DC-ED124355D350}" type="sibTrans" cxnId="{00C4AC9D-35E4-4143-AC89-EEEBF7246573}">
      <dgm:prSet/>
      <dgm:spPr/>
      <dgm:t>
        <a:bodyPr/>
        <a:lstStyle/>
        <a:p>
          <a:endParaRPr lang="es-ES" sz="2800"/>
        </a:p>
      </dgm:t>
    </dgm:pt>
    <dgm:pt modelId="{7889A3ED-45E3-4C1A-B893-DE130B0B3A30}">
      <dgm:prSet phldrT="[Texto]" custT="1"/>
      <dgm:spPr/>
      <dgm:t>
        <a:bodyPr/>
        <a:lstStyle/>
        <a:p>
          <a:r>
            <a:rPr lang="es-ES" sz="1050" dirty="0" smtClean="0"/>
            <a:t>Con un objetivo determinado</a:t>
          </a:r>
          <a:endParaRPr lang="es-ES" sz="1050" dirty="0"/>
        </a:p>
      </dgm:t>
    </dgm:pt>
    <dgm:pt modelId="{64234E4D-EB43-4890-9227-5D709202DE13}" type="sibTrans" cxnId="{50989CAF-2550-4B2C-93CD-BAF4544F42C0}">
      <dgm:prSet/>
      <dgm:spPr/>
      <dgm:t>
        <a:bodyPr/>
        <a:lstStyle/>
        <a:p>
          <a:endParaRPr lang="es-ES" sz="2800"/>
        </a:p>
      </dgm:t>
    </dgm:pt>
    <dgm:pt modelId="{04AA3A16-3343-45BE-B41D-CF96DFA1C4CE}" type="parTrans" cxnId="{50989CAF-2550-4B2C-93CD-BAF4544F42C0}">
      <dgm:prSet/>
      <dgm:spPr/>
      <dgm:t>
        <a:bodyPr/>
        <a:lstStyle/>
        <a:p>
          <a:endParaRPr lang="es-ES" sz="2800"/>
        </a:p>
      </dgm:t>
    </dgm:pt>
    <dgm:pt modelId="{C47E8B67-97DA-42A3-8ACA-1D5EAFC8170C}" type="pres">
      <dgm:prSet presAssocID="{EDB36D90-46CE-4765-94BE-19D6D0DFF6A9}" presName="composite" presStyleCnt="0">
        <dgm:presLayoutVars>
          <dgm:chMax val="1"/>
          <dgm:dir/>
          <dgm:resizeHandles val="exact"/>
        </dgm:presLayoutVars>
      </dgm:prSet>
      <dgm:spPr/>
      <dgm:t>
        <a:bodyPr/>
        <a:lstStyle/>
        <a:p>
          <a:endParaRPr lang="es-ES"/>
        </a:p>
      </dgm:t>
    </dgm:pt>
    <dgm:pt modelId="{E20F4996-FF67-4328-9C30-BED24E4EC39A}" type="pres">
      <dgm:prSet presAssocID="{EDB36D90-46CE-4765-94BE-19D6D0DFF6A9}" presName="radial" presStyleCnt="0">
        <dgm:presLayoutVars>
          <dgm:animLvl val="ctr"/>
        </dgm:presLayoutVars>
      </dgm:prSet>
      <dgm:spPr/>
    </dgm:pt>
    <dgm:pt modelId="{C296A575-098B-4501-960F-0DE1165DCC45}" type="pres">
      <dgm:prSet presAssocID="{8DC95303-812F-49A5-8926-12020771C275}" presName="centerShape" presStyleLbl="vennNode1" presStyleIdx="0" presStyleCnt="4" custScaleX="86279" custScaleY="72749" custLinFactNeighborX="-1681" custLinFactNeighborY="-2287"/>
      <dgm:spPr/>
      <dgm:t>
        <a:bodyPr/>
        <a:lstStyle/>
        <a:p>
          <a:endParaRPr lang="es-ES"/>
        </a:p>
      </dgm:t>
    </dgm:pt>
    <dgm:pt modelId="{2547D0BF-FE55-49BA-A40A-C17C6F1DCE4E}" type="pres">
      <dgm:prSet presAssocID="{494AE78F-35D9-4D97-8126-BAFDC1DD6763}" presName="node" presStyleLbl="vennNode1" presStyleIdx="1" presStyleCnt="4" custScaleX="130946" custScaleY="126182">
        <dgm:presLayoutVars>
          <dgm:bulletEnabled val="1"/>
        </dgm:presLayoutVars>
      </dgm:prSet>
      <dgm:spPr/>
      <dgm:t>
        <a:bodyPr/>
        <a:lstStyle/>
        <a:p>
          <a:endParaRPr lang="es-ES"/>
        </a:p>
      </dgm:t>
    </dgm:pt>
    <dgm:pt modelId="{B3291583-F933-4599-BAF0-0AF7BDBF95C6}" type="pres">
      <dgm:prSet presAssocID="{58B90D79-6485-46E8-8434-D6CC4E322FE6}" presName="node" presStyleLbl="vennNode1" presStyleIdx="2" presStyleCnt="4" custScaleX="134983" custScaleY="111419">
        <dgm:presLayoutVars>
          <dgm:bulletEnabled val="1"/>
        </dgm:presLayoutVars>
      </dgm:prSet>
      <dgm:spPr/>
      <dgm:t>
        <a:bodyPr/>
        <a:lstStyle/>
        <a:p>
          <a:endParaRPr lang="es-ES"/>
        </a:p>
      </dgm:t>
    </dgm:pt>
    <dgm:pt modelId="{5AC91DA8-45BE-4A07-94C0-CCC5A324E67A}" type="pres">
      <dgm:prSet presAssocID="{7889A3ED-45E3-4C1A-B893-DE130B0B3A30}" presName="node" presStyleLbl="vennNode1" presStyleIdx="3" presStyleCnt="4" custScaleX="147570" custScaleY="123176">
        <dgm:presLayoutVars>
          <dgm:bulletEnabled val="1"/>
        </dgm:presLayoutVars>
      </dgm:prSet>
      <dgm:spPr/>
      <dgm:t>
        <a:bodyPr/>
        <a:lstStyle/>
        <a:p>
          <a:endParaRPr lang="es-ES"/>
        </a:p>
      </dgm:t>
    </dgm:pt>
  </dgm:ptLst>
  <dgm:cxnLst>
    <dgm:cxn modelId="{F5DDF6FD-BCD1-42E5-B489-03D4EC991523}" srcId="{EDB36D90-46CE-4765-94BE-19D6D0DFF6A9}" destId="{8DC95303-812F-49A5-8926-12020771C275}" srcOrd="0" destOrd="0" parTransId="{9865458B-92BC-4A8E-BD0A-F1CAF0159DEA}" sibTransId="{D603D24E-3451-4278-A23F-871DEA1C0909}"/>
    <dgm:cxn modelId="{50989CAF-2550-4B2C-93CD-BAF4544F42C0}" srcId="{8DC95303-812F-49A5-8926-12020771C275}" destId="{7889A3ED-45E3-4C1A-B893-DE130B0B3A30}" srcOrd="2" destOrd="0" parTransId="{04AA3A16-3343-45BE-B41D-CF96DFA1C4CE}" sibTransId="{64234E4D-EB43-4890-9227-5D709202DE13}"/>
    <dgm:cxn modelId="{F6753AD5-8CC9-48F1-AF42-3AC28A07D6CB}" type="presOf" srcId="{494AE78F-35D9-4D97-8126-BAFDC1DD6763}" destId="{2547D0BF-FE55-49BA-A40A-C17C6F1DCE4E}" srcOrd="0" destOrd="0" presId="urn:microsoft.com/office/officeart/2005/8/layout/radial3"/>
    <dgm:cxn modelId="{A46F3061-E08A-41CB-ABD3-D2BB8699E945}" srcId="{8DC95303-812F-49A5-8926-12020771C275}" destId="{494AE78F-35D9-4D97-8126-BAFDC1DD6763}" srcOrd="0" destOrd="0" parTransId="{A1E9287E-0306-4589-9582-29FDEB172465}" sibTransId="{4E58B4BB-FC94-45FF-A861-7F90FAC8883C}"/>
    <dgm:cxn modelId="{9E646DF9-EE51-4087-8536-2A902DE8D0D8}" type="presOf" srcId="{EDB36D90-46CE-4765-94BE-19D6D0DFF6A9}" destId="{C47E8B67-97DA-42A3-8ACA-1D5EAFC8170C}" srcOrd="0" destOrd="0" presId="urn:microsoft.com/office/officeart/2005/8/layout/radial3"/>
    <dgm:cxn modelId="{C4397154-9AB4-4CD5-8698-B6D72E9F5E44}" type="presOf" srcId="{8DC95303-812F-49A5-8926-12020771C275}" destId="{C296A575-098B-4501-960F-0DE1165DCC45}" srcOrd="0" destOrd="0" presId="urn:microsoft.com/office/officeart/2005/8/layout/radial3"/>
    <dgm:cxn modelId="{80B70210-00EE-4B40-88E2-03F7A81B4CD4}" type="presOf" srcId="{7889A3ED-45E3-4C1A-B893-DE130B0B3A30}" destId="{5AC91DA8-45BE-4A07-94C0-CCC5A324E67A}" srcOrd="0" destOrd="0" presId="urn:microsoft.com/office/officeart/2005/8/layout/radial3"/>
    <dgm:cxn modelId="{3A67FBCA-9B9E-4231-A98F-FA9C3F96D869}" type="presOf" srcId="{58B90D79-6485-46E8-8434-D6CC4E322FE6}" destId="{B3291583-F933-4599-BAF0-0AF7BDBF95C6}" srcOrd="0" destOrd="0" presId="urn:microsoft.com/office/officeart/2005/8/layout/radial3"/>
    <dgm:cxn modelId="{00C4AC9D-35E4-4143-AC89-EEEBF7246573}" srcId="{8DC95303-812F-49A5-8926-12020771C275}" destId="{58B90D79-6485-46E8-8434-D6CC4E322FE6}" srcOrd="1" destOrd="0" parTransId="{40BDA263-A8DB-4923-B2B3-420D38F982B1}" sibTransId="{FAB67928-2258-48AE-A5DC-ED124355D350}"/>
    <dgm:cxn modelId="{247FCF87-9029-4FB8-835B-EABE76109328}" type="presParOf" srcId="{C47E8B67-97DA-42A3-8ACA-1D5EAFC8170C}" destId="{E20F4996-FF67-4328-9C30-BED24E4EC39A}" srcOrd="0" destOrd="0" presId="urn:microsoft.com/office/officeart/2005/8/layout/radial3"/>
    <dgm:cxn modelId="{E7985476-A29B-40B8-B435-68C63DF5B862}" type="presParOf" srcId="{E20F4996-FF67-4328-9C30-BED24E4EC39A}" destId="{C296A575-098B-4501-960F-0DE1165DCC45}" srcOrd="0" destOrd="0" presId="urn:microsoft.com/office/officeart/2005/8/layout/radial3"/>
    <dgm:cxn modelId="{350C435F-E1D6-4929-A086-D734116B0622}" type="presParOf" srcId="{E20F4996-FF67-4328-9C30-BED24E4EC39A}" destId="{2547D0BF-FE55-49BA-A40A-C17C6F1DCE4E}" srcOrd="1" destOrd="0" presId="urn:microsoft.com/office/officeart/2005/8/layout/radial3"/>
    <dgm:cxn modelId="{B97EC08F-F2E3-4F43-B047-0D5F2A479E1E}" type="presParOf" srcId="{E20F4996-FF67-4328-9C30-BED24E4EC39A}" destId="{B3291583-F933-4599-BAF0-0AF7BDBF95C6}" srcOrd="2" destOrd="0" presId="urn:microsoft.com/office/officeart/2005/8/layout/radial3"/>
    <dgm:cxn modelId="{92190EAC-72CB-4BBE-B7F0-BDB102F85DE4}" type="presParOf" srcId="{E20F4996-FF67-4328-9C30-BED24E4EC39A}" destId="{5AC91DA8-45BE-4A07-94C0-CCC5A324E67A}" srcOrd="3" destOrd="0" presId="urn:microsoft.com/office/officeart/2005/8/layout/radial3"/>
  </dgm:cxnLst>
  <dgm:bg/>
  <dgm:whole/>
</dgm:dataModel>
</file>

<file path=ppt/diagrams/data26.xml><?xml version="1.0" encoding="utf-8"?>
<dgm:dataModel xmlns:dgm="http://schemas.openxmlformats.org/drawingml/2006/diagram" xmlns:a="http://schemas.openxmlformats.org/drawingml/2006/main">
  <dgm:ptLst>
    <dgm:pt modelId="{EDB36D90-46CE-4765-94BE-19D6D0DFF6A9}"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es-ES"/>
        </a:p>
      </dgm:t>
    </dgm:pt>
    <dgm:pt modelId="{8DC95303-812F-49A5-8926-12020771C275}">
      <dgm:prSet phldrT="[Texto]"/>
      <dgm:spPr/>
      <dgm:t>
        <a:bodyPr/>
        <a:lstStyle/>
        <a:p>
          <a:r>
            <a:rPr lang="es-ES" dirty="0" smtClean="0"/>
            <a:t>Sujeto </a:t>
          </a:r>
          <a:endParaRPr lang="es-ES" dirty="0"/>
        </a:p>
      </dgm:t>
    </dgm:pt>
    <dgm:pt modelId="{9865458B-92BC-4A8E-BD0A-F1CAF0159DEA}" type="parTrans" cxnId="{F5DDF6FD-BCD1-42E5-B489-03D4EC991523}">
      <dgm:prSet/>
      <dgm:spPr/>
      <dgm:t>
        <a:bodyPr/>
        <a:lstStyle/>
        <a:p>
          <a:endParaRPr lang="es-ES"/>
        </a:p>
      </dgm:t>
    </dgm:pt>
    <dgm:pt modelId="{D603D24E-3451-4278-A23F-871DEA1C0909}" type="sibTrans" cxnId="{F5DDF6FD-BCD1-42E5-B489-03D4EC991523}">
      <dgm:prSet/>
      <dgm:spPr/>
      <dgm:t>
        <a:bodyPr/>
        <a:lstStyle/>
        <a:p>
          <a:endParaRPr lang="es-ES"/>
        </a:p>
      </dgm:t>
    </dgm:pt>
    <dgm:pt modelId="{494AE78F-35D9-4D97-8126-BAFDC1DD6763}">
      <dgm:prSet phldrT="[Texto]"/>
      <dgm:spPr/>
      <dgm:t>
        <a:bodyPr/>
        <a:lstStyle/>
        <a:p>
          <a:r>
            <a:rPr lang="es-ES" dirty="0" smtClean="0"/>
            <a:t>Sistema de conocimientos</a:t>
          </a:r>
          <a:endParaRPr lang="es-ES" dirty="0"/>
        </a:p>
      </dgm:t>
    </dgm:pt>
    <dgm:pt modelId="{A1E9287E-0306-4589-9582-29FDEB172465}" type="parTrans" cxnId="{A46F3061-E08A-41CB-ABD3-D2BB8699E945}">
      <dgm:prSet/>
      <dgm:spPr/>
      <dgm:t>
        <a:bodyPr/>
        <a:lstStyle/>
        <a:p>
          <a:endParaRPr lang="es-ES"/>
        </a:p>
      </dgm:t>
    </dgm:pt>
    <dgm:pt modelId="{4E58B4BB-FC94-45FF-A861-7F90FAC8883C}" type="sibTrans" cxnId="{A46F3061-E08A-41CB-ABD3-D2BB8699E945}">
      <dgm:prSet/>
      <dgm:spPr/>
      <dgm:t>
        <a:bodyPr/>
        <a:lstStyle/>
        <a:p>
          <a:endParaRPr lang="es-ES"/>
        </a:p>
      </dgm:t>
    </dgm:pt>
    <dgm:pt modelId="{0945107A-2198-4243-B7F2-C0263C8169DB}">
      <dgm:prSet phldrT="[Texto]"/>
      <dgm:spPr/>
      <dgm:t>
        <a:bodyPr/>
        <a:lstStyle/>
        <a:p>
          <a:r>
            <a:rPr lang="es-ES" dirty="0" smtClean="0"/>
            <a:t>Objeto </a:t>
          </a:r>
          <a:endParaRPr lang="es-ES" dirty="0"/>
        </a:p>
      </dgm:t>
    </dgm:pt>
    <dgm:pt modelId="{032C21D6-8844-4F6F-B98F-E8BD090D3F27}" type="parTrans" cxnId="{EA7AF85B-7A5D-4F49-A27C-F1AE7A1B0908}">
      <dgm:prSet/>
      <dgm:spPr/>
      <dgm:t>
        <a:bodyPr/>
        <a:lstStyle/>
        <a:p>
          <a:endParaRPr lang="es-ES"/>
        </a:p>
      </dgm:t>
    </dgm:pt>
    <dgm:pt modelId="{66791D8D-3E57-41D8-9785-A897A1F9113B}" type="sibTrans" cxnId="{EA7AF85B-7A5D-4F49-A27C-F1AE7A1B0908}">
      <dgm:prSet/>
      <dgm:spPr/>
      <dgm:t>
        <a:bodyPr/>
        <a:lstStyle/>
        <a:p>
          <a:endParaRPr lang="es-ES"/>
        </a:p>
      </dgm:t>
    </dgm:pt>
    <dgm:pt modelId="{58B90D79-6485-46E8-8434-D6CC4E322FE6}">
      <dgm:prSet phldrT="[Texto]"/>
      <dgm:spPr/>
      <dgm:t>
        <a:bodyPr/>
        <a:lstStyle/>
        <a:p>
          <a:r>
            <a:rPr lang="es-ES" dirty="0" smtClean="0"/>
            <a:t>Medios </a:t>
          </a:r>
          <a:endParaRPr lang="es-ES" dirty="0"/>
        </a:p>
      </dgm:t>
    </dgm:pt>
    <dgm:pt modelId="{40BDA263-A8DB-4923-B2B3-420D38F982B1}" type="parTrans" cxnId="{00C4AC9D-35E4-4143-AC89-EEEBF7246573}">
      <dgm:prSet/>
      <dgm:spPr/>
      <dgm:t>
        <a:bodyPr/>
        <a:lstStyle/>
        <a:p>
          <a:endParaRPr lang="es-ES"/>
        </a:p>
      </dgm:t>
    </dgm:pt>
    <dgm:pt modelId="{FAB67928-2258-48AE-A5DC-ED124355D350}" type="sibTrans" cxnId="{00C4AC9D-35E4-4143-AC89-EEEBF7246573}">
      <dgm:prSet/>
      <dgm:spPr/>
      <dgm:t>
        <a:bodyPr/>
        <a:lstStyle/>
        <a:p>
          <a:endParaRPr lang="es-ES"/>
        </a:p>
      </dgm:t>
    </dgm:pt>
    <dgm:pt modelId="{7889A3ED-45E3-4C1A-B893-DE130B0B3A30}">
      <dgm:prSet phldrT="[Texto]"/>
      <dgm:spPr/>
      <dgm:t>
        <a:bodyPr/>
        <a:lstStyle/>
        <a:p>
          <a:r>
            <a:rPr lang="es-ES" dirty="0" smtClean="0"/>
            <a:t>Condiciones </a:t>
          </a:r>
          <a:endParaRPr lang="es-ES" dirty="0"/>
        </a:p>
      </dgm:t>
    </dgm:pt>
    <dgm:pt modelId="{04AA3A16-3343-45BE-B41D-CF96DFA1C4CE}" type="parTrans" cxnId="{50989CAF-2550-4B2C-93CD-BAF4544F42C0}">
      <dgm:prSet/>
      <dgm:spPr/>
      <dgm:t>
        <a:bodyPr/>
        <a:lstStyle/>
        <a:p>
          <a:endParaRPr lang="es-ES"/>
        </a:p>
      </dgm:t>
    </dgm:pt>
    <dgm:pt modelId="{64234E4D-EB43-4890-9227-5D709202DE13}" type="sibTrans" cxnId="{50989CAF-2550-4B2C-93CD-BAF4544F42C0}">
      <dgm:prSet/>
      <dgm:spPr/>
      <dgm:t>
        <a:bodyPr/>
        <a:lstStyle/>
        <a:p>
          <a:endParaRPr lang="es-ES"/>
        </a:p>
      </dgm:t>
    </dgm:pt>
    <dgm:pt modelId="{C47E8B67-97DA-42A3-8ACA-1D5EAFC8170C}" type="pres">
      <dgm:prSet presAssocID="{EDB36D90-46CE-4765-94BE-19D6D0DFF6A9}" presName="composite" presStyleCnt="0">
        <dgm:presLayoutVars>
          <dgm:chMax val="1"/>
          <dgm:dir/>
          <dgm:resizeHandles val="exact"/>
        </dgm:presLayoutVars>
      </dgm:prSet>
      <dgm:spPr/>
      <dgm:t>
        <a:bodyPr/>
        <a:lstStyle/>
        <a:p>
          <a:endParaRPr lang="es-ES"/>
        </a:p>
      </dgm:t>
    </dgm:pt>
    <dgm:pt modelId="{E20F4996-FF67-4328-9C30-BED24E4EC39A}" type="pres">
      <dgm:prSet presAssocID="{EDB36D90-46CE-4765-94BE-19D6D0DFF6A9}" presName="radial" presStyleCnt="0">
        <dgm:presLayoutVars>
          <dgm:animLvl val="ctr"/>
        </dgm:presLayoutVars>
      </dgm:prSet>
      <dgm:spPr/>
    </dgm:pt>
    <dgm:pt modelId="{C296A575-098B-4501-960F-0DE1165DCC45}" type="pres">
      <dgm:prSet presAssocID="{8DC95303-812F-49A5-8926-12020771C275}" presName="centerShape" presStyleLbl="vennNode1" presStyleIdx="0" presStyleCnt="5"/>
      <dgm:spPr/>
      <dgm:t>
        <a:bodyPr/>
        <a:lstStyle/>
        <a:p>
          <a:endParaRPr lang="es-ES"/>
        </a:p>
      </dgm:t>
    </dgm:pt>
    <dgm:pt modelId="{2547D0BF-FE55-49BA-A40A-C17C6F1DCE4E}" type="pres">
      <dgm:prSet presAssocID="{494AE78F-35D9-4D97-8126-BAFDC1DD6763}" presName="node" presStyleLbl="vennNode1" presStyleIdx="1" presStyleCnt="5" custScaleX="252395" custScaleY="105695">
        <dgm:presLayoutVars>
          <dgm:bulletEnabled val="1"/>
        </dgm:presLayoutVars>
      </dgm:prSet>
      <dgm:spPr/>
      <dgm:t>
        <a:bodyPr/>
        <a:lstStyle/>
        <a:p>
          <a:endParaRPr lang="es-ES"/>
        </a:p>
      </dgm:t>
    </dgm:pt>
    <dgm:pt modelId="{DBBAE676-19B3-46F2-A7F7-6E948ED60BB5}" type="pres">
      <dgm:prSet presAssocID="{0945107A-2198-4243-B7F2-C0263C8169DB}" presName="node" presStyleLbl="vennNode1" presStyleIdx="2" presStyleCnt="5" custScaleX="118100" custScaleY="116640">
        <dgm:presLayoutVars>
          <dgm:bulletEnabled val="1"/>
        </dgm:presLayoutVars>
      </dgm:prSet>
      <dgm:spPr/>
      <dgm:t>
        <a:bodyPr/>
        <a:lstStyle/>
        <a:p>
          <a:endParaRPr lang="es-ES"/>
        </a:p>
      </dgm:t>
    </dgm:pt>
    <dgm:pt modelId="{B3291583-F933-4599-BAF0-0AF7BDBF95C6}" type="pres">
      <dgm:prSet presAssocID="{58B90D79-6485-46E8-8434-D6CC4E322FE6}" presName="node" presStyleLbl="vennNode1" presStyleIdx="3" presStyleCnt="5" custScaleX="176673" custScaleY="109628">
        <dgm:presLayoutVars>
          <dgm:bulletEnabled val="1"/>
        </dgm:presLayoutVars>
      </dgm:prSet>
      <dgm:spPr/>
      <dgm:t>
        <a:bodyPr/>
        <a:lstStyle/>
        <a:p>
          <a:endParaRPr lang="es-ES"/>
        </a:p>
      </dgm:t>
    </dgm:pt>
    <dgm:pt modelId="{5AC91DA8-45BE-4A07-94C0-CCC5A324E67A}" type="pres">
      <dgm:prSet presAssocID="{7889A3ED-45E3-4C1A-B893-DE130B0B3A30}" presName="node" presStyleLbl="vennNode1" presStyleIdx="4" presStyleCnt="5" custScaleX="140994" custScaleY="122540" custRadScaleRad="120140" custRadScaleInc="-2180">
        <dgm:presLayoutVars>
          <dgm:bulletEnabled val="1"/>
        </dgm:presLayoutVars>
      </dgm:prSet>
      <dgm:spPr/>
      <dgm:t>
        <a:bodyPr/>
        <a:lstStyle/>
        <a:p>
          <a:endParaRPr lang="es-ES"/>
        </a:p>
      </dgm:t>
    </dgm:pt>
  </dgm:ptLst>
  <dgm:cxnLst>
    <dgm:cxn modelId="{394F4BAA-B057-4579-A394-D22E08800360}" type="presOf" srcId="{EDB36D90-46CE-4765-94BE-19D6D0DFF6A9}" destId="{C47E8B67-97DA-42A3-8ACA-1D5EAFC8170C}" srcOrd="0" destOrd="0" presId="urn:microsoft.com/office/officeart/2005/8/layout/radial3"/>
    <dgm:cxn modelId="{F82B11CC-46BD-4C9F-BE07-58CF3398513F}" type="presOf" srcId="{8DC95303-812F-49A5-8926-12020771C275}" destId="{C296A575-098B-4501-960F-0DE1165DCC45}" srcOrd="0" destOrd="0" presId="urn:microsoft.com/office/officeart/2005/8/layout/radial3"/>
    <dgm:cxn modelId="{D0339BDF-3DE7-43CB-ABEB-2289DFA08A8F}" type="presOf" srcId="{494AE78F-35D9-4D97-8126-BAFDC1DD6763}" destId="{2547D0BF-FE55-49BA-A40A-C17C6F1DCE4E}" srcOrd="0" destOrd="0" presId="urn:microsoft.com/office/officeart/2005/8/layout/radial3"/>
    <dgm:cxn modelId="{F5DDF6FD-BCD1-42E5-B489-03D4EC991523}" srcId="{EDB36D90-46CE-4765-94BE-19D6D0DFF6A9}" destId="{8DC95303-812F-49A5-8926-12020771C275}" srcOrd="0" destOrd="0" parTransId="{9865458B-92BC-4A8E-BD0A-F1CAF0159DEA}" sibTransId="{D603D24E-3451-4278-A23F-871DEA1C0909}"/>
    <dgm:cxn modelId="{B7A9326E-05CD-42DA-B158-C75AE742D6F0}" type="presOf" srcId="{58B90D79-6485-46E8-8434-D6CC4E322FE6}" destId="{B3291583-F933-4599-BAF0-0AF7BDBF95C6}" srcOrd="0" destOrd="0" presId="urn:microsoft.com/office/officeart/2005/8/layout/radial3"/>
    <dgm:cxn modelId="{2BF97D30-550F-47EE-9B01-E885F4933AD9}" type="presOf" srcId="{7889A3ED-45E3-4C1A-B893-DE130B0B3A30}" destId="{5AC91DA8-45BE-4A07-94C0-CCC5A324E67A}" srcOrd="0" destOrd="0" presId="urn:microsoft.com/office/officeart/2005/8/layout/radial3"/>
    <dgm:cxn modelId="{50989CAF-2550-4B2C-93CD-BAF4544F42C0}" srcId="{8DC95303-812F-49A5-8926-12020771C275}" destId="{7889A3ED-45E3-4C1A-B893-DE130B0B3A30}" srcOrd="3" destOrd="0" parTransId="{04AA3A16-3343-45BE-B41D-CF96DFA1C4CE}" sibTransId="{64234E4D-EB43-4890-9227-5D709202DE13}"/>
    <dgm:cxn modelId="{A46F3061-E08A-41CB-ABD3-D2BB8699E945}" srcId="{8DC95303-812F-49A5-8926-12020771C275}" destId="{494AE78F-35D9-4D97-8126-BAFDC1DD6763}" srcOrd="0" destOrd="0" parTransId="{A1E9287E-0306-4589-9582-29FDEB172465}" sibTransId="{4E58B4BB-FC94-45FF-A861-7F90FAC8883C}"/>
    <dgm:cxn modelId="{85F07088-D5A7-46D4-889A-EFD7DC5B0150}" type="presOf" srcId="{0945107A-2198-4243-B7F2-C0263C8169DB}" destId="{DBBAE676-19B3-46F2-A7F7-6E948ED60BB5}" srcOrd="0" destOrd="0" presId="urn:microsoft.com/office/officeart/2005/8/layout/radial3"/>
    <dgm:cxn modelId="{EA7AF85B-7A5D-4F49-A27C-F1AE7A1B0908}" srcId="{8DC95303-812F-49A5-8926-12020771C275}" destId="{0945107A-2198-4243-B7F2-C0263C8169DB}" srcOrd="1" destOrd="0" parTransId="{032C21D6-8844-4F6F-B98F-E8BD090D3F27}" sibTransId="{66791D8D-3E57-41D8-9785-A897A1F9113B}"/>
    <dgm:cxn modelId="{00C4AC9D-35E4-4143-AC89-EEEBF7246573}" srcId="{8DC95303-812F-49A5-8926-12020771C275}" destId="{58B90D79-6485-46E8-8434-D6CC4E322FE6}" srcOrd="2" destOrd="0" parTransId="{40BDA263-A8DB-4923-B2B3-420D38F982B1}" sibTransId="{FAB67928-2258-48AE-A5DC-ED124355D350}"/>
    <dgm:cxn modelId="{FA48EC04-9C1F-4185-B6D4-B0640E5D1190}" type="presParOf" srcId="{C47E8B67-97DA-42A3-8ACA-1D5EAFC8170C}" destId="{E20F4996-FF67-4328-9C30-BED24E4EC39A}" srcOrd="0" destOrd="0" presId="urn:microsoft.com/office/officeart/2005/8/layout/radial3"/>
    <dgm:cxn modelId="{60165D22-FD70-4099-B185-D51E718CBA2C}" type="presParOf" srcId="{E20F4996-FF67-4328-9C30-BED24E4EC39A}" destId="{C296A575-098B-4501-960F-0DE1165DCC45}" srcOrd="0" destOrd="0" presId="urn:microsoft.com/office/officeart/2005/8/layout/radial3"/>
    <dgm:cxn modelId="{E2248E44-33C7-4602-B740-C6A09DD6110C}" type="presParOf" srcId="{E20F4996-FF67-4328-9C30-BED24E4EC39A}" destId="{2547D0BF-FE55-49BA-A40A-C17C6F1DCE4E}" srcOrd="1" destOrd="0" presId="urn:microsoft.com/office/officeart/2005/8/layout/radial3"/>
    <dgm:cxn modelId="{1B00EA8A-7724-4EFF-81A9-9F8A578D5640}" type="presParOf" srcId="{E20F4996-FF67-4328-9C30-BED24E4EC39A}" destId="{DBBAE676-19B3-46F2-A7F7-6E948ED60BB5}" srcOrd="2" destOrd="0" presId="urn:microsoft.com/office/officeart/2005/8/layout/radial3"/>
    <dgm:cxn modelId="{4433B2B5-4A74-4FC3-8132-4056A0A36CF6}" type="presParOf" srcId="{E20F4996-FF67-4328-9C30-BED24E4EC39A}" destId="{B3291583-F933-4599-BAF0-0AF7BDBF95C6}" srcOrd="3" destOrd="0" presId="urn:microsoft.com/office/officeart/2005/8/layout/radial3"/>
    <dgm:cxn modelId="{C91E7E58-E198-4B56-8C10-4F8679DCA3B9}" type="presParOf" srcId="{E20F4996-FF67-4328-9C30-BED24E4EC39A}" destId="{5AC91DA8-45BE-4A07-94C0-CCC5A324E67A}" srcOrd="4" destOrd="0" presId="urn:microsoft.com/office/officeart/2005/8/layout/radial3"/>
  </dgm:cxnLst>
  <dgm:bg/>
  <dgm:whole/>
</dgm:dataModel>
</file>

<file path=ppt/diagrams/data27.xml><?xml version="1.0" encoding="utf-8"?>
<dgm:dataModel xmlns:dgm="http://schemas.openxmlformats.org/drawingml/2006/diagram" xmlns:a="http://schemas.openxmlformats.org/drawingml/2006/main">
  <dgm:ptLst>
    <dgm:pt modelId="{FA74E7D2-394E-4CFD-B433-E9CD489228BC}" type="doc">
      <dgm:prSet loTypeId="urn:microsoft.com/office/officeart/2005/8/layout/hProcess9" loCatId="process" qsTypeId="urn:microsoft.com/office/officeart/2005/8/quickstyle/simple1" qsCatId="simple" csTypeId="urn:microsoft.com/office/officeart/2005/8/colors/accent2_4" csCatId="accent2" phldr="1"/>
      <dgm:spPr/>
    </dgm:pt>
    <dgm:pt modelId="{DE2A407B-C38F-4F7F-BD2F-1A0BC7306BA5}">
      <dgm:prSet phldrT="[Texto]"/>
      <dgm:spPr/>
      <dgm:t>
        <a:bodyPr/>
        <a:lstStyle/>
        <a:p>
          <a:r>
            <a:rPr lang="es-ES" dirty="0" smtClean="0"/>
            <a:t>Inicia con la búsqueda del saber para hacer</a:t>
          </a:r>
          <a:endParaRPr lang="es-ES" dirty="0"/>
        </a:p>
      </dgm:t>
    </dgm:pt>
    <dgm:pt modelId="{78BE6EF3-C707-45B9-BC06-D18A57F3B72A}" type="parTrans" cxnId="{38C9EDF1-45C5-4A93-B72B-5B29DA6FEA98}">
      <dgm:prSet/>
      <dgm:spPr/>
      <dgm:t>
        <a:bodyPr/>
        <a:lstStyle/>
        <a:p>
          <a:endParaRPr lang="es-ES"/>
        </a:p>
      </dgm:t>
    </dgm:pt>
    <dgm:pt modelId="{185A4303-4357-42E9-AB7B-78F1E7628F28}" type="sibTrans" cxnId="{38C9EDF1-45C5-4A93-B72B-5B29DA6FEA98}">
      <dgm:prSet/>
      <dgm:spPr/>
      <dgm:t>
        <a:bodyPr/>
        <a:lstStyle/>
        <a:p>
          <a:endParaRPr lang="es-ES"/>
        </a:p>
      </dgm:t>
    </dgm:pt>
    <dgm:pt modelId="{1D51E346-5F7C-4304-BE6F-CECF4330C134}">
      <dgm:prSet phldrT="[Texto]"/>
      <dgm:spPr>
        <a:solidFill>
          <a:schemeClr val="accent3">
            <a:lumMod val="75000"/>
          </a:schemeClr>
        </a:solidFill>
      </dgm:spPr>
      <dgm:t>
        <a:bodyPr/>
        <a:lstStyle/>
        <a:p>
          <a:r>
            <a:rPr lang="es-ES" dirty="0" smtClean="0"/>
            <a:t>Concluye con lo que es necesario hacer para lograr transformar</a:t>
          </a:r>
          <a:endParaRPr lang="es-ES" dirty="0"/>
        </a:p>
      </dgm:t>
    </dgm:pt>
    <dgm:pt modelId="{AE82B55A-6CE6-4033-91D5-DAA576820EFD}" type="parTrans" cxnId="{4FDCAECE-38A9-4EFB-B740-8B872E684A0B}">
      <dgm:prSet/>
      <dgm:spPr/>
      <dgm:t>
        <a:bodyPr/>
        <a:lstStyle/>
        <a:p>
          <a:endParaRPr lang="es-ES"/>
        </a:p>
      </dgm:t>
    </dgm:pt>
    <dgm:pt modelId="{D23902C4-22DF-42A1-B374-A1A9CB8CBC05}" type="sibTrans" cxnId="{4FDCAECE-38A9-4EFB-B740-8B872E684A0B}">
      <dgm:prSet/>
      <dgm:spPr/>
      <dgm:t>
        <a:bodyPr/>
        <a:lstStyle/>
        <a:p>
          <a:endParaRPr lang="es-ES"/>
        </a:p>
      </dgm:t>
    </dgm:pt>
    <dgm:pt modelId="{334D9527-D10F-4437-B9A1-1F9235177E2F}" type="pres">
      <dgm:prSet presAssocID="{FA74E7D2-394E-4CFD-B433-E9CD489228BC}" presName="CompostProcess" presStyleCnt="0">
        <dgm:presLayoutVars>
          <dgm:dir/>
          <dgm:resizeHandles val="exact"/>
        </dgm:presLayoutVars>
      </dgm:prSet>
      <dgm:spPr/>
    </dgm:pt>
    <dgm:pt modelId="{A70BF64C-ED6C-4CF6-B82D-11B70183D1AF}" type="pres">
      <dgm:prSet presAssocID="{FA74E7D2-394E-4CFD-B433-E9CD489228BC}" presName="arrow" presStyleLbl="bgShp" presStyleIdx="0" presStyleCnt="1" custScaleX="117647"/>
      <dgm:spPr/>
    </dgm:pt>
    <dgm:pt modelId="{386DC2F5-7E2F-4139-8512-27DCB693842F}" type="pres">
      <dgm:prSet presAssocID="{FA74E7D2-394E-4CFD-B433-E9CD489228BC}" presName="linearProcess" presStyleCnt="0"/>
      <dgm:spPr/>
    </dgm:pt>
    <dgm:pt modelId="{9E4F374C-0291-4F54-8A66-6AB965FC4192}" type="pres">
      <dgm:prSet presAssocID="{DE2A407B-C38F-4F7F-BD2F-1A0BC7306BA5}" presName="textNode" presStyleLbl="node1" presStyleIdx="0" presStyleCnt="2" custScaleX="78806" custLinFactX="-20074" custLinFactNeighborX="-100000" custLinFactNeighborY="1761">
        <dgm:presLayoutVars>
          <dgm:bulletEnabled val="1"/>
        </dgm:presLayoutVars>
      </dgm:prSet>
      <dgm:spPr/>
      <dgm:t>
        <a:bodyPr/>
        <a:lstStyle/>
        <a:p>
          <a:endParaRPr lang="es-ES"/>
        </a:p>
      </dgm:t>
    </dgm:pt>
    <dgm:pt modelId="{725B6C24-7629-4B89-A150-24BDACE00A4F}" type="pres">
      <dgm:prSet presAssocID="{185A4303-4357-42E9-AB7B-78F1E7628F28}" presName="sibTrans" presStyleCnt="0"/>
      <dgm:spPr/>
    </dgm:pt>
    <dgm:pt modelId="{BE4E6898-556C-4010-89D9-689CC01AD9A1}" type="pres">
      <dgm:prSet presAssocID="{1D51E346-5F7C-4304-BE6F-CECF4330C134}" presName="textNode" presStyleLbl="node1" presStyleIdx="1" presStyleCnt="2" custScaleX="148638" custLinFactNeighborX="49142" custLinFactNeighborY="-2504">
        <dgm:presLayoutVars>
          <dgm:bulletEnabled val="1"/>
        </dgm:presLayoutVars>
      </dgm:prSet>
      <dgm:spPr/>
      <dgm:t>
        <a:bodyPr/>
        <a:lstStyle/>
        <a:p>
          <a:endParaRPr lang="es-ES"/>
        </a:p>
      </dgm:t>
    </dgm:pt>
  </dgm:ptLst>
  <dgm:cxnLst>
    <dgm:cxn modelId="{ED0937EC-CA24-4D38-B687-D3FE09F076C4}" type="presOf" srcId="{DE2A407B-C38F-4F7F-BD2F-1A0BC7306BA5}" destId="{9E4F374C-0291-4F54-8A66-6AB965FC4192}" srcOrd="0" destOrd="0" presId="urn:microsoft.com/office/officeart/2005/8/layout/hProcess9"/>
    <dgm:cxn modelId="{4FDCAECE-38A9-4EFB-B740-8B872E684A0B}" srcId="{FA74E7D2-394E-4CFD-B433-E9CD489228BC}" destId="{1D51E346-5F7C-4304-BE6F-CECF4330C134}" srcOrd="1" destOrd="0" parTransId="{AE82B55A-6CE6-4033-91D5-DAA576820EFD}" sibTransId="{D23902C4-22DF-42A1-B374-A1A9CB8CBC05}"/>
    <dgm:cxn modelId="{CDF9F4DC-1B63-448F-83EE-13BA32591867}" type="presOf" srcId="{FA74E7D2-394E-4CFD-B433-E9CD489228BC}" destId="{334D9527-D10F-4437-B9A1-1F9235177E2F}" srcOrd="0" destOrd="0" presId="urn:microsoft.com/office/officeart/2005/8/layout/hProcess9"/>
    <dgm:cxn modelId="{B13C07D7-D7BD-46AB-B5D5-23A9C03BEF8A}" type="presOf" srcId="{1D51E346-5F7C-4304-BE6F-CECF4330C134}" destId="{BE4E6898-556C-4010-89D9-689CC01AD9A1}" srcOrd="0" destOrd="0" presId="urn:microsoft.com/office/officeart/2005/8/layout/hProcess9"/>
    <dgm:cxn modelId="{38C9EDF1-45C5-4A93-B72B-5B29DA6FEA98}" srcId="{FA74E7D2-394E-4CFD-B433-E9CD489228BC}" destId="{DE2A407B-C38F-4F7F-BD2F-1A0BC7306BA5}" srcOrd="0" destOrd="0" parTransId="{78BE6EF3-C707-45B9-BC06-D18A57F3B72A}" sibTransId="{185A4303-4357-42E9-AB7B-78F1E7628F28}"/>
    <dgm:cxn modelId="{6CE95601-C875-4502-89CC-B25A6E812390}" type="presParOf" srcId="{334D9527-D10F-4437-B9A1-1F9235177E2F}" destId="{A70BF64C-ED6C-4CF6-B82D-11B70183D1AF}" srcOrd="0" destOrd="0" presId="urn:microsoft.com/office/officeart/2005/8/layout/hProcess9"/>
    <dgm:cxn modelId="{FBF5EB84-BC65-4AE0-957B-0FF7F1953C39}" type="presParOf" srcId="{334D9527-D10F-4437-B9A1-1F9235177E2F}" destId="{386DC2F5-7E2F-4139-8512-27DCB693842F}" srcOrd="1" destOrd="0" presId="urn:microsoft.com/office/officeart/2005/8/layout/hProcess9"/>
    <dgm:cxn modelId="{1754F07F-B785-4C47-AC94-C51344A867E7}" type="presParOf" srcId="{386DC2F5-7E2F-4139-8512-27DCB693842F}" destId="{9E4F374C-0291-4F54-8A66-6AB965FC4192}" srcOrd="0" destOrd="0" presId="urn:microsoft.com/office/officeart/2005/8/layout/hProcess9"/>
    <dgm:cxn modelId="{7CB627BF-BDD0-44E3-9391-ED8246775A2A}" type="presParOf" srcId="{386DC2F5-7E2F-4139-8512-27DCB693842F}" destId="{725B6C24-7629-4B89-A150-24BDACE00A4F}" srcOrd="1" destOrd="0" presId="urn:microsoft.com/office/officeart/2005/8/layout/hProcess9"/>
    <dgm:cxn modelId="{3B775F67-D84D-4DA2-B469-50F1B77E97A0}" type="presParOf" srcId="{386DC2F5-7E2F-4139-8512-27DCB693842F}" destId="{BE4E6898-556C-4010-89D9-689CC01AD9A1}" srcOrd="2" destOrd="0" presId="urn:microsoft.com/office/officeart/2005/8/layout/hProcess9"/>
  </dgm:cxnLst>
  <dgm:bg>
    <a:solidFill>
      <a:schemeClr val="accent3">
        <a:lumMod val="60000"/>
        <a:lumOff val="40000"/>
      </a:schemeClr>
    </a:solidFill>
  </dgm:bg>
  <dgm:whole/>
</dgm:dataModel>
</file>

<file path=ppt/diagrams/data28.xml><?xml version="1.0" encoding="utf-8"?>
<dgm:dataModel xmlns:dgm="http://schemas.openxmlformats.org/drawingml/2006/diagram" xmlns:a="http://schemas.openxmlformats.org/drawingml/2006/main">
  <dgm:ptLst>
    <dgm:pt modelId="{1568A1FB-F7CA-4F70-B05F-BDD1FCA44624}" type="doc">
      <dgm:prSet loTypeId="urn:microsoft.com/office/officeart/2005/8/layout/chevron2" loCatId="list" qsTypeId="urn:microsoft.com/office/officeart/2005/8/quickstyle/simple1" qsCatId="simple" csTypeId="urn:microsoft.com/office/officeart/2005/8/colors/accent2_5" csCatId="accent2" phldr="1"/>
      <dgm:spPr/>
      <dgm:t>
        <a:bodyPr/>
        <a:lstStyle/>
        <a:p>
          <a:endParaRPr lang="es-ES"/>
        </a:p>
      </dgm:t>
    </dgm:pt>
    <dgm:pt modelId="{481E6863-F36C-405D-9CDB-EA687493D5A0}">
      <dgm:prSet phldrT="[Texto]" custT="1"/>
      <dgm:spPr/>
      <dgm:t>
        <a:bodyPr/>
        <a:lstStyle/>
        <a:p>
          <a:r>
            <a:rPr lang="es-ES" sz="1100" b="1" dirty="0" smtClean="0">
              <a:solidFill>
                <a:srgbClr val="FFC000"/>
              </a:solidFill>
            </a:rPr>
            <a:t>1º</a:t>
          </a:r>
          <a:endParaRPr lang="es-ES" sz="1200" b="1" dirty="0">
            <a:solidFill>
              <a:srgbClr val="FFC000"/>
            </a:solidFill>
          </a:endParaRPr>
        </a:p>
      </dgm:t>
    </dgm:pt>
    <dgm:pt modelId="{59373B63-DFC6-4D36-A0D0-1DE5A7CFEBFA}" type="parTrans" cxnId="{C74BAD86-40B2-458D-A6EE-ED45FF4F6209}">
      <dgm:prSet/>
      <dgm:spPr/>
      <dgm:t>
        <a:bodyPr/>
        <a:lstStyle/>
        <a:p>
          <a:endParaRPr lang="es-ES"/>
        </a:p>
      </dgm:t>
    </dgm:pt>
    <dgm:pt modelId="{32AD69D3-04D3-447D-9012-1382CD841B62}" type="sibTrans" cxnId="{C74BAD86-40B2-458D-A6EE-ED45FF4F6209}">
      <dgm:prSet/>
      <dgm:spPr/>
      <dgm:t>
        <a:bodyPr/>
        <a:lstStyle/>
        <a:p>
          <a:endParaRPr lang="es-ES"/>
        </a:p>
      </dgm:t>
    </dgm:pt>
    <dgm:pt modelId="{8DE1F7DB-F815-4461-BFB3-602B49EF57DE}">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es-ES" sz="1600" dirty="0" smtClean="0"/>
            <a:t>Los objetivos del proyecto</a:t>
          </a:r>
          <a:endParaRPr lang="es-ES" sz="1600" dirty="0"/>
        </a:p>
      </dgm:t>
    </dgm:pt>
    <dgm:pt modelId="{442E90AA-781E-4E32-B3FF-4E69320E1AE0}" type="parTrans" cxnId="{76DF3BFA-8B56-4D42-B993-1476FBCBA9AF}">
      <dgm:prSet/>
      <dgm:spPr/>
      <dgm:t>
        <a:bodyPr/>
        <a:lstStyle/>
        <a:p>
          <a:endParaRPr lang="es-ES"/>
        </a:p>
      </dgm:t>
    </dgm:pt>
    <dgm:pt modelId="{DA22F3B8-AA37-4FEF-9020-0DECDE60C5E4}" type="sibTrans" cxnId="{76DF3BFA-8B56-4D42-B993-1476FBCBA9AF}">
      <dgm:prSet/>
      <dgm:spPr/>
      <dgm:t>
        <a:bodyPr/>
        <a:lstStyle/>
        <a:p>
          <a:endParaRPr lang="es-ES"/>
        </a:p>
      </dgm:t>
    </dgm:pt>
    <dgm:pt modelId="{ADB5A5E5-9906-436A-B8D0-53BE6B16B598}">
      <dgm:prSet phldrT="[Texto]"/>
      <dgm:spPr/>
      <dgm:t>
        <a:bodyPr/>
        <a:lstStyle/>
        <a:p>
          <a:r>
            <a:rPr lang="es-ES" b="1" dirty="0" smtClean="0">
              <a:solidFill>
                <a:srgbClr val="FFC000"/>
              </a:solidFill>
            </a:rPr>
            <a:t>2º</a:t>
          </a:r>
          <a:endParaRPr lang="es-ES" b="1" dirty="0">
            <a:solidFill>
              <a:srgbClr val="FFC000"/>
            </a:solidFill>
          </a:endParaRPr>
        </a:p>
      </dgm:t>
    </dgm:pt>
    <dgm:pt modelId="{514B3449-7D40-425C-B038-C9FDF308C40F}" type="parTrans" cxnId="{6596CA35-B2EB-4AA4-B9E4-8E39CA7F9CC8}">
      <dgm:prSet/>
      <dgm:spPr/>
      <dgm:t>
        <a:bodyPr/>
        <a:lstStyle/>
        <a:p>
          <a:endParaRPr lang="es-ES"/>
        </a:p>
      </dgm:t>
    </dgm:pt>
    <dgm:pt modelId="{6CE9E9F8-2EB4-4971-B67E-EC4EF0CC512A}" type="sibTrans" cxnId="{6596CA35-B2EB-4AA4-B9E4-8E39CA7F9CC8}">
      <dgm:prSet/>
      <dgm:spPr/>
      <dgm:t>
        <a:bodyPr/>
        <a:lstStyle/>
        <a:p>
          <a:endParaRPr lang="es-ES"/>
        </a:p>
      </dgm:t>
    </dgm:pt>
    <dgm:pt modelId="{FCF564A6-B4DA-4560-BC3C-812056B3D6F0}">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S" sz="1600" dirty="0" smtClean="0"/>
            <a:t>La descripción del producto o situación esperada</a:t>
          </a:r>
          <a:endParaRPr lang="es-ES" sz="1600" dirty="0"/>
        </a:p>
      </dgm:t>
    </dgm:pt>
    <dgm:pt modelId="{797A7DC4-D3EE-4A5B-9AA6-855F45C449ED}" type="parTrans" cxnId="{82FE99CC-70CE-485B-96D6-B917F1D02885}">
      <dgm:prSet/>
      <dgm:spPr/>
      <dgm:t>
        <a:bodyPr/>
        <a:lstStyle/>
        <a:p>
          <a:endParaRPr lang="es-ES"/>
        </a:p>
      </dgm:t>
    </dgm:pt>
    <dgm:pt modelId="{A6812C6C-D656-4DE6-AA4D-ED46A2538534}" type="sibTrans" cxnId="{82FE99CC-70CE-485B-96D6-B917F1D02885}">
      <dgm:prSet/>
      <dgm:spPr/>
      <dgm:t>
        <a:bodyPr/>
        <a:lstStyle/>
        <a:p>
          <a:endParaRPr lang="es-ES"/>
        </a:p>
      </dgm:t>
    </dgm:pt>
    <dgm:pt modelId="{272F9B82-8364-493B-9E35-870931FAE0B0}">
      <dgm:prSet phldrT="[Texto]"/>
      <dgm:spPr/>
      <dgm:t>
        <a:bodyPr/>
        <a:lstStyle/>
        <a:p>
          <a:r>
            <a:rPr lang="es-ES" b="1" dirty="0" smtClean="0">
              <a:solidFill>
                <a:srgbClr val="FFC000"/>
              </a:solidFill>
            </a:rPr>
            <a:t>3º</a:t>
          </a:r>
          <a:endParaRPr lang="es-ES" b="1" dirty="0">
            <a:solidFill>
              <a:srgbClr val="FFC000"/>
            </a:solidFill>
          </a:endParaRPr>
        </a:p>
      </dgm:t>
    </dgm:pt>
    <dgm:pt modelId="{1C99F1F4-9AAC-4289-B93E-070D2F0A185D}" type="parTrans" cxnId="{9DE0EBD2-0E98-4078-B8C5-E477A57DED07}">
      <dgm:prSet/>
      <dgm:spPr/>
      <dgm:t>
        <a:bodyPr/>
        <a:lstStyle/>
        <a:p>
          <a:endParaRPr lang="es-ES"/>
        </a:p>
      </dgm:t>
    </dgm:pt>
    <dgm:pt modelId="{5F64E03A-3F87-4521-A713-77F61AFE2202}" type="sibTrans" cxnId="{9DE0EBD2-0E98-4078-B8C5-E477A57DED07}">
      <dgm:prSet/>
      <dgm:spPr/>
      <dgm:t>
        <a:bodyPr/>
        <a:lstStyle/>
        <a:p>
          <a:endParaRPr lang="es-ES"/>
        </a:p>
      </dgm:t>
    </dgm:pt>
    <dgm:pt modelId="{6A6525A0-7AFF-4FA7-A2C4-2BCFC747F595}">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S" sz="1800" dirty="0" smtClean="0"/>
            <a:t>La delimitación del papel del director</a:t>
          </a:r>
          <a:r>
            <a:rPr lang="es-ES" sz="1600" dirty="0" smtClean="0"/>
            <a:t>.</a:t>
          </a:r>
          <a:endParaRPr lang="es-ES" sz="1300" dirty="0"/>
        </a:p>
      </dgm:t>
    </dgm:pt>
    <dgm:pt modelId="{0EB16887-7E18-4093-AAA3-AE1F97E84119}" type="parTrans" cxnId="{81793087-D1FC-418C-89C5-442FE13F26C9}">
      <dgm:prSet/>
      <dgm:spPr/>
      <dgm:t>
        <a:bodyPr/>
        <a:lstStyle/>
        <a:p>
          <a:endParaRPr lang="es-ES"/>
        </a:p>
      </dgm:t>
    </dgm:pt>
    <dgm:pt modelId="{5D048BAD-4EBF-4DEB-AC2C-49F52DCD3BDB}" type="sibTrans" cxnId="{81793087-D1FC-418C-89C5-442FE13F26C9}">
      <dgm:prSet/>
      <dgm:spPr/>
      <dgm:t>
        <a:bodyPr/>
        <a:lstStyle/>
        <a:p>
          <a:endParaRPr lang="es-ES"/>
        </a:p>
      </dgm:t>
    </dgm:pt>
    <dgm:pt modelId="{680D3BE2-DD29-4EFB-A192-6822DE397B66}">
      <dgm:prSet phldrT="[Texto]"/>
      <dgm:spPr/>
      <dgm:t>
        <a:bodyPr/>
        <a:lstStyle/>
        <a:p>
          <a:r>
            <a:rPr lang="es-ES" b="1" dirty="0" smtClean="0">
              <a:solidFill>
                <a:srgbClr val="FFC000"/>
              </a:solidFill>
            </a:rPr>
            <a:t>4º</a:t>
          </a:r>
          <a:endParaRPr lang="es-ES" b="1" dirty="0">
            <a:solidFill>
              <a:srgbClr val="FFC000"/>
            </a:solidFill>
          </a:endParaRPr>
        </a:p>
      </dgm:t>
    </dgm:pt>
    <dgm:pt modelId="{BFF0A1E0-094B-41EB-970B-22B9EBBE0E38}" type="parTrans" cxnId="{B1E78E78-588B-4744-99A4-A23710645C57}">
      <dgm:prSet/>
      <dgm:spPr/>
    </dgm:pt>
    <dgm:pt modelId="{6A55ADE3-0466-4601-A308-8FB44DE3483E}" type="sibTrans" cxnId="{B1E78E78-588B-4744-99A4-A23710645C57}">
      <dgm:prSet/>
      <dgm:spPr/>
    </dgm:pt>
    <dgm:pt modelId="{741ED673-26A0-48BA-AEA4-AD11A224EE37}">
      <dgm:prSet phldrT="[Texto]"/>
      <dgm:spPr/>
      <dgm:t>
        <a:bodyPr/>
        <a:lstStyle/>
        <a:p>
          <a:r>
            <a:rPr lang="es-ES" b="1" dirty="0" smtClean="0">
              <a:solidFill>
                <a:srgbClr val="FFC000"/>
              </a:solidFill>
            </a:rPr>
            <a:t>5º</a:t>
          </a:r>
          <a:endParaRPr lang="es-ES" b="1" dirty="0">
            <a:solidFill>
              <a:srgbClr val="FFC000"/>
            </a:solidFill>
          </a:endParaRPr>
        </a:p>
      </dgm:t>
    </dgm:pt>
    <dgm:pt modelId="{F5FCD0B5-E64E-4418-8D9B-E1323AED75F4}" type="parTrans" cxnId="{ACA6BC0B-6E56-44E4-99CE-726542058ACC}">
      <dgm:prSet/>
      <dgm:spPr/>
    </dgm:pt>
    <dgm:pt modelId="{9FBE4BBB-AC26-42FB-96EE-04F168A90F5D}" type="sibTrans" cxnId="{ACA6BC0B-6E56-44E4-99CE-726542058ACC}">
      <dgm:prSet/>
      <dgm:spPr/>
    </dgm:pt>
    <dgm:pt modelId="{976A11B0-6684-4B18-9719-3A319541C0D3}">
      <dgm:prSet phldrT="[Texto]"/>
      <dgm:spPr/>
      <dgm:t>
        <a:bodyPr/>
        <a:lstStyle/>
        <a:p>
          <a:r>
            <a:rPr lang="es-ES" b="1" dirty="0" smtClean="0">
              <a:solidFill>
                <a:srgbClr val="FFC000"/>
              </a:solidFill>
            </a:rPr>
            <a:t>6º</a:t>
          </a:r>
        </a:p>
      </dgm:t>
    </dgm:pt>
    <dgm:pt modelId="{244AC763-4C84-4D63-9213-24E248FE42F3}" type="parTrans" cxnId="{532B95FB-5289-4DE6-855B-B7A7DABF6E98}">
      <dgm:prSet/>
      <dgm:spPr/>
    </dgm:pt>
    <dgm:pt modelId="{9D65BABB-6FF1-48A5-9DE3-4811E4467BEB}" type="sibTrans" cxnId="{532B95FB-5289-4DE6-855B-B7A7DABF6E98}">
      <dgm:prSet/>
      <dgm:spPr/>
    </dgm:pt>
    <dgm:pt modelId="{0CA6B889-CC95-4A6C-B1A1-E357B810CB59}">
      <dgm:prSet phldrT="[Texto]"/>
      <dgm:spPr/>
      <dgm:t>
        <a:bodyPr/>
        <a:lstStyle/>
        <a:p>
          <a:r>
            <a:rPr lang="es-ES" b="1" dirty="0" smtClean="0">
              <a:solidFill>
                <a:srgbClr val="FFC000"/>
              </a:solidFill>
            </a:rPr>
            <a:t>7º</a:t>
          </a:r>
        </a:p>
      </dgm:t>
    </dgm:pt>
    <dgm:pt modelId="{A9E884B7-DCAE-4D7A-8B2F-DE06C2DBACEE}" type="parTrans" cxnId="{35886326-B47F-4E8F-AB61-784F61CB8BA5}">
      <dgm:prSet/>
      <dgm:spPr/>
    </dgm:pt>
    <dgm:pt modelId="{F1209745-AB6B-48F7-9A9C-EB6E5CB4EA61}" type="sibTrans" cxnId="{35886326-B47F-4E8F-AB61-784F61CB8BA5}">
      <dgm:prSet/>
      <dgm:spPr/>
    </dgm:pt>
    <dgm:pt modelId="{C57FEF10-176A-4F53-851F-62269352055E}">
      <dgm:prSet phldrT="[Texto]"/>
      <dgm:spPr/>
      <dgm:t>
        <a:bodyPr/>
        <a:lstStyle/>
        <a:p>
          <a:r>
            <a:rPr lang="es-ES" b="1" dirty="0" smtClean="0">
              <a:solidFill>
                <a:srgbClr val="FFC000"/>
              </a:solidFill>
            </a:rPr>
            <a:t>8º</a:t>
          </a:r>
        </a:p>
      </dgm:t>
    </dgm:pt>
    <dgm:pt modelId="{3EEA8F97-82D4-4754-A426-8FB0FED778A7}" type="parTrans" cxnId="{061F82DF-1E71-4259-9BC9-0122A0C31302}">
      <dgm:prSet/>
      <dgm:spPr/>
    </dgm:pt>
    <dgm:pt modelId="{1CD9EBD5-6C29-458E-9D77-08828C2FA2E4}" type="sibTrans" cxnId="{061F82DF-1E71-4259-9BC9-0122A0C31302}">
      <dgm:prSet/>
      <dgm:spPr/>
    </dgm:pt>
    <dgm:pt modelId="{12E87F92-91C4-438D-9C19-7047FDB68B0C}">
      <dgm:prSet custT="1">
        <dgm:style>
          <a:lnRef idx="1">
            <a:schemeClr val="accent5"/>
          </a:lnRef>
          <a:fillRef idx="2">
            <a:schemeClr val="accent5"/>
          </a:fillRef>
          <a:effectRef idx="1">
            <a:schemeClr val="accent5"/>
          </a:effectRef>
          <a:fontRef idx="minor">
            <a:schemeClr val="dk1"/>
          </a:fontRef>
        </dgm:style>
      </dgm:prSet>
      <dgm:spPr/>
      <dgm:t>
        <a:bodyPr/>
        <a:lstStyle/>
        <a:p>
          <a:r>
            <a:rPr lang="es-ES" sz="1800" dirty="0" smtClean="0"/>
            <a:t>Las proposiciones del cliente y/o mercado potencial</a:t>
          </a:r>
          <a:endParaRPr lang="es-ES" sz="1800" dirty="0"/>
        </a:p>
      </dgm:t>
    </dgm:pt>
    <dgm:pt modelId="{90E0BAB6-9A03-4D07-9F97-93D7FCD22C17}" type="parTrans" cxnId="{D435833D-FE11-4151-8FC2-930AD72BA571}">
      <dgm:prSet/>
      <dgm:spPr/>
    </dgm:pt>
    <dgm:pt modelId="{2E23FA9A-BB97-4818-AAAF-EF5BEF1B85FF}" type="sibTrans" cxnId="{D435833D-FE11-4151-8FC2-930AD72BA571}">
      <dgm:prSet/>
      <dgm:spPr/>
    </dgm:pt>
    <dgm:pt modelId="{B28F9F0B-D58D-40F3-85D0-6DCF9B04CE15}">
      <dgm:prSet custT="1">
        <dgm:style>
          <a:lnRef idx="1">
            <a:schemeClr val="accent6"/>
          </a:lnRef>
          <a:fillRef idx="2">
            <a:schemeClr val="accent6"/>
          </a:fillRef>
          <a:effectRef idx="1">
            <a:schemeClr val="accent6"/>
          </a:effectRef>
          <a:fontRef idx="minor">
            <a:schemeClr val="dk1"/>
          </a:fontRef>
        </dgm:style>
      </dgm:prSet>
      <dgm:spPr/>
      <dgm:t>
        <a:bodyPr/>
        <a:lstStyle/>
        <a:p>
          <a:r>
            <a:rPr lang="es-ES" sz="1400" dirty="0" smtClean="0"/>
            <a:t>La proyección financiera que se espera con la implementación del proyecto</a:t>
          </a:r>
          <a:endParaRPr lang="es-ES" sz="1400" dirty="0"/>
        </a:p>
      </dgm:t>
    </dgm:pt>
    <dgm:pt modelId="{A1990AB5-6C87-4DFD-A0C2-87A5C2CEC869}" type="parTrans" cxnId="{18CD0174-E35F-4223-9701-FB320369FC31}">
      <dgm:prSet/>
      <dgm:spPr/>
    </dgm:pt>
    <dgm:pt modelId="{104C3EE6-8C00-4F2B-A2A8-FAB4775B6DC2}" type="sibTrans" cxnId="{18CD0174-E35F-4223-9701-FB320369FC31}">
      <dgm:prSet/>
      <dgm:spPr/>
    </dgm:pt>
    <dgm:pt modelId="{FAD0616C-8753-46A6-B366-427C8376E3C3}">
      <dgm:prSet custT="1">
        <dgm:style>
          <a:lnRef idx="1">
            <a:schemeClr val="dk1"/>
          </a:lnRef>
          <a:fillRef idx="2">
            <a:schemeClr val="dk1"/>
          </a:fillRef>
          <a:effectRef idx="1">
            <a:schemeClr val="dk1"/>
          </a:effectRef>
          <a:fontRef idx="minor">
            <a:schemeClr val="dk1"/>
          </a:fontRef>
        </dgm:style>
      </dgm:prSet>
      <dgm:spPr/>
      <dgm:t>
        <a:bodyPr/>
        <a:lstStyle/>
        <a:p>
          <a:r>
            <a:rPr lang="es-ES" sz="1800" dirty="0" smtClean="0"/>
            <a:t>La información relativa a la competencia</a:t>
          </a:r>
          <a:endParaRPr lang="es-ES" sz="1800" dirty="0"/>
        </a:p>
      </dgm:t>
    </dgm:pt>
    <dgm:pt modelId="{47922189-2711-42DD-8FC1-402A3E45D4F4}" type="parTrans" cxnId="{A3650A6A-EDC5-4237-B166-3A87408D7867}">
      <dgm:prSet/>
      <dgm:spPr/>
    </dgm:pt>
    <dgm:pt modelId="{41350C55-D24D-437E-9C40-F9F155758534}" type="sibTrans" cxnId="{A3650A6A-EDC5-4237-B166-3A87408D7867}">
      <dgm:prSet/>
      <dgm:spPr/>
    </dgm:pt>
    <dgm:pt modelId="{E2A4D126-D628-48A0-A93D-8C4E144FB95F}">
      <dgm:prSet custT="1">
        <dgm:style>
          <a:lnRef idx="1">
            <a:schemeClr val="accent1"/>
          </a:lnRef>
          <a:fillRef idx="2">
            <a:schemeClr val="accent1"/>
          </a:fillRef>
          <a:effectRef idx="1">
            <a:schemeClr val="accent1"/>
          </a:effectRef>
          <a:fontRef idx="minor">
            <a:schemeClr val="dk1"/>
          </a:fontRef>
        </dgm:style>
      </dgm:prSet>
      <dgm:spPr/>
      <dgm:t>
        <a:bodyPr/>
        <a:lstStyle/>
        <a:p>
          <a:r>
            <a:rPr lang="es-ES" sz="1600" dirty="0" smtClean="0"/>
            <a:t>Una explicación en la que se vincula el trabajo a la organización</a:t>
          </a:r>
          <a:endParaRPr lang="es-ES" sz="1600" dirty="0"/>
        </a:p>
      </dgm:t>
    </dgm:pt>
    <dgm:pt modelId="{83B44F27-6978-4442-948F-35851E4CFA1F}" type="parTrans" cxnId="{C4A4FD5D-0F0A-4891-9F05-B5F3AF25FC2F}">
      <dgm:prSet/>
      <dgm:spPr/>
    </dgm:pt>
    <dgm:pt modelId="{DCC580C5-1141-47AF-BF96-F6D11868EA7B}" type="sibTrans" cxnId="{C4A4FD5D-0F0A-4891-9F05-B5F3AF25FC2F}">
      <dgm:prSet/>
      <dgm:spPr/>
    </dgm:pt>
    <dgm:pt modelId="{2D5F707B-A8F6-4284-A3B1-3517491FF53E}">
      <dgm:prSet custT="1">
        <dgm:style>
          <a:lnRef idx="1">
            <a:schemeClr val="accent2"/>
          </a:lnRef>
          <a:fillRef idx="2">
            <a:schemeClr val="accent2"/>
          </a:fillRef>
          <a:effectRef idx="1">
            <a:schemeClr val="accent2"/>
          </a:effectRef>
          <a:fontRef idx="minor">
            <a:schemeClr val="dk1"/>
          </a:fontRef>
        </dgm:style>
      </dgm:prSet>
      <dgm:spPr/>
      <dgm:t>
        <a:bodyPr/>
        <a:lstStyle/>
        <a:p>
          <a:r>
            <a:rPr lang="es-ES" sz="1600" dirty="0" smtClean="0"/>
            <a:t>Los involucrados en el proyecto, con sus respectivas responsabilidades bien especificadas</a:t>
          </a:r>
          <a:endParaRPr lang="es-ES" sz="1600" dirty="0"/>
        </a:p>
      </dgm:t>
    </dgm:pt>
    <dgm:pt modelId="{AAF16557-6F60-4B40-A1A9-4BA7371208F3}" type="parTrans" cxnId="{4AE5F7D2-82B9-4C76-B78D-1D4F2C4C918A}">
      <dgm:prSet/>
      <dgm:spPr/>
    </dgm:pt>
    <dgm:pt modelId="{D2965C42-DE82-4772-AA35-64E5DEF2DD3E}" type="sibTrans" cxnId="{4AE5F7D2-82B9-4C76-B78D-1D4F2C4C918A}">
      <dgm:prSet/>
      <dgm:spPr/>
    </dgm:pt>
    <dgm:pt modelId="{9BD844E2-295C-40B5-BC45-AE8F19D172ED}" type="pres">
      <dgm:prSet presAssocID="{1568A1FB-F7CA-4F70-B05F-BDD1FCA44624}" presName="linearFlow" presStyleCnt="0">
        <dgm:presLayoutVars>
          <dgm:dir/>
          <dgm:animLvl val="lvl"/>
          <dgm:resizeHandles val="exact"/>
        </dgm:presLayoutVars>
      </dgm:prSet>
      <dgm:spPr/>
      <dgm:t>
        <a:bodyPr/>
        <a:lstStyle/>
        <a:p>
          <a:endParaRPr lang="es-ES"/>
        </a:p>
      </dgm:t>
    </dgm:pt>
    <dgm:pt modelId="{8312AF86-0B14-451B-B3D9-7FB7C0C9D9DE}" type="pres">
      <dgm:prSet presAssocID="{481E6863-F36C-405D-9CDB-EA687493D5A0}" presName="composite" presStyleCnt="0"/>
      <dgm:spPr/>
    </dgm:pt>
    <dgm:pt modelId="{B1CC1EA0-F3AE-4F40-8DCE-80B1615FD044}" type="pres">
      <dgm:prSet presAssocID="{481E6863-F36C-405D-9CDB-EA687493D5A0}" presName="parentText" presStyleLbl="alignNode1" presStyleIdx="0" presStyleCnt="8">
        <dgm:presLayoutVars>
          <dgm:chMax val="1"/>
          <dgm:bulletEnabled val="1"/>
        </dgm:presLayoutVars>
      </dgm:prSet>
      <dgm:spPr/>
      <dgm:t>
        <a:bodyPr/>
        <a:lstStyle/>
        <a:p>
          <a:endParaRPr lang="es-ES"/>
        </a:p>
      </dgm:t>
    </dgm:pt>
    <dgm:pt modelId="{B971D5F9-EB63-4080-A408-0EC96EA4E528}" type="pres">
      <dgm:prSet presAssocID="{481E6863-F36C-405D-9CDB-EA687493D5A0}" presName="descendantText" presStyleLbl="alignAcc1" presStyleIdx="0" presStyleCnt="8">
        <dgm:presLayoutVars>
          <dgm:bulletEnabled val="1"/>
        </dgm:presLayoutVars>
      </dgm:prSet>
      <dgm:spPr/>
      <dgm:t>
        <a:bodyPr/>
        <a:lstStyle/>
        <a:p>
          <a:endParaRPr lang="es-ES"/>
        </a:p>
      </dgm:t>
    </dgm:pt>
    <dgm:pt modelId="{B23E3EDE-90DB-497F-8357-7C8BB7C6DA76}" type="pres">
      <dgm:prSet presAssocID="{32AD69D3-04D3-447D-9012-1382CD841B62}" presName="sp" presStyleCnt="0"/>
      <dgm:spPr/>
    </dgm:pt>
    <dgm:pt modelId="{6C07DEEC-C718-4561-B58A-4F724D8B9C8F}" type="pres">
      <dgm:prSet presAssocID="{ADB5A5E5-9906-436A-B8D0-53BE6B16B598}" presName="composite" presStyleCnt="0"/>
      <dgm:spPr/>
    </dgm:pt>
    <dgm:pt modelId="{54B7EF91-78F4-476F-B8EE-DA4A5C344641}" type="pres">
      <dgm:prSet presAssocID="{ADB5A5E5-9906-436A-B8D0-53BE6B16B598}" presName="parentText" presStyleLbl="alignNode1" presStyleIdx="1" presStyleCnt="8">
        <dgm:presLayoutVars>
          <dgm:chMax val="1"/>
          <dgm:bulletEnabled val="1"/>
        </dgm:presLayoutVars>
      </dgm:prSet>
      <dgm:spPr/>
      <dgm:t>
        <a:bodyPr/>
        <a:lstStyle/>
        <a:p>
          <a:endParaRPr lang="es-ES"/>
        </a:p>
      </dgm:t>
    </dgm:pt>
    <dgm:pt modelId="{CDBCF165-8FC7-461E-9FD1-6FDB2D2D81E5}" type="pres">
      <dgm:prSet presAssocID="{ADB5A5E5-9906-436A-B8D0-53BE6B16B598}" presName="descendantText" presStyleLbl="alignAcc1" presStyleIdx="1" presStyleCnt="8">
        <dgm:presLayoutVars>
          <dgm:bulletEnabled val="1"/>
        </dgm:presLayoutVars>
      </dgm:prSet>
      <dgm:spPr/>
      <dgm:t>
        <a:bodyPr/>
        <a:lstStyle/>
        <a:p>
          <a:endParaRPr lang="es-ES"/>
        </a:p>
      </dgm:t>
    </dgm:pt>
    <dgm:pt modelId="{193BE522-300F-4000-9DAC-AB5D4DE8C010}" type="pres">
      <dgm:prSet presAssocID="{6CE9E9F8-2EB4-4971-B67E-EC4EF0CC512A}" presName="sp" presStyleCnt="0"/>
      <dgm:spPr/>
    </dgm:pt>
    <dgm:pt modelId="{B1D62016-8B01-4E72-BA08-E7E303951912}" type="pres">
      <dgm:prSet presAssocID="{272F9B82-8364-493B-9E35-870931FAE0B0}" presName="composite" presStyleCnt="0"/>
      <dgm:spPr/>
    </dgm:pt>
    <dgm:pt modelId="{3566425F-6BA9-46A5-BC5D-7F9670934806}" type="pres">
      <dgm:prSet presAssocID="{272F9B82-8364-493B-9E35-870931FAE0B0}" presName="parentText" presStyleLbl="alignNode1" presStyleIdx="2" presStyleCnt="8">
        <dgm:presLayoutVars>
          <dgm:chMax val="1"/>
          <dgm:bulletEnabled val="1"/>
        </dgm:presLayoutVars>
      </dgm:prSet>
      <dgm:spPr/>
      <dgm:t>
        <a:bodyPr/>
        <a:lstStyle/>
        <a:p>
          <a:endParaRPr lang="es-ES"/>
        </a:p>
      </dgm:t>
    </dgm:pt>
    <dgm:pt modelId="{AB0DFC51-FA59-4F3D-A2BA-DC62E0863EDF}" type="pres">
      <dgm:prSet presAssocID="{272F9B82-8364-493B-9E35-870931FAE0B0}" presName="descendantText" presStyleLbl="alignAcc1" presStyleIdx="2" presStyleCnt="8">
        <dgm:presLayoutVars>
          <dgm:bulletEnabled val="1"/>
        </dgm:presLayoutVars>
      </dgm:prSet>
      <dgm:spPr/>
      <dgm:t>
        <a:bodyPr/>
        <a:lstStyle/>
        <a:p>
          <a:endParaRPr lang="es-ES"/>
        </a:p>
      </dgm:t>
    </dgm:pt>
    <dgm:pt modelId="{A08330A6-BE59-41FA-8D8B-08E36361D877}" type="pres">
      <dgm:prSet presAssocID="{5F64E03A-3F87-4521-A713-77F61AFE2202}" presName="sp" presStyleCnt="0"/>
      <dgm:spPr/>
    </dgm:pt>
    <dgm:pt modelId="{3A2F8D57-81B7-45D0-983F-5C02578090E7}" type="pres">
      <dgm:prSet presAssocID="{680D3BE2-DD29-4EFB-A192-6822DE397B66}" presName="composite" presStyleCnt="0"/>
      <dgm:spPr/>
    </dgm:pt>
    <dgm:pt modelId="{E3202D15-E283-4D5A-9650-5E7F00B4FBAB}" type="pres">
      <dgm:prSet presAssocID="{680D3BE2-DD29-4EFB-A192-6822DE397B66}" presName="parentText" presStyleLbl="alignNode1" presStyleIdx="3" presStyleCnt="8">
        <dgm:presLayoutVars>
          <dgm:chMax val="1"/>
          <dgm:bulletEnabled val="1"/>
        </dgm:presLayoutVars>
      </dgm:prSet>
      <dgm:spPr/>
      <dgm:t>
        <a:bodyPr/>
        <a:lstStyle/>
        <a:p>
          <a:endParaRPr lang="es-ES"/>
        </a:p>
      </dgm:t>
    </dgm:pt>
    <dgm:pt modelId="{C7D7462F-7FEC-4608-9C45-C5DAB4E73748}" type="pres">
      <dgm:prSet presAssocID="{680D3BE2-DD29-4EFB-A192-6822DE397B66}" presName="descendantText" presStyleLbl="alignAcc1" presStyleIdx="3" presStyleCnt="8">
        <dgm:presLayoutVars>
          <dgm:bulletEnabled val="1"/>
        </dgm:presLayoutVars>
      </dgm:prSet>
      <dgm:spPr/>
      <dgm:t>
        <a:bodyPr/>
        <a:lstStyle/>
        <a:p>
          <a:endParaRPr lang="es-ES"/>
        </a:p>
      </dgm:t>
    </dgm:pt>
    <dgm:pt modelId="{ECBBF9EA-A522-468A-B6F5-6EB0FE65F62C}" type="pres">
      <dgm:prSet presAssocID="{6A55ADE3-0466-4601-A308-8FB44DE3483E}" presName="sp" presStyleCnt="0"/>
      <dgm:spPr/>
    </dgm:pt>
    <dgm:pt modelId="{3524FCDF-4EAF-47F6-8DCA-3E21F8E21262}" type="pres">
      <dgm:prSet presAssocID="{741ED673-26A0-48BA-AEA4-AD11A224EE37}" presName="composite" presStyleCnt="0"/>
      <dgm:spPr/>
    </dgm:pt>
    <dgm:pt modelId="{16B3ED4E-B39F-443B-8632-A2758F06D590}" type="pres">
      <dgm:prSet presAssocID="{741ED673-26A0-48BA-AEA4-AD11A224EE37}" presName="parentText" presStyleLbl="alignNode1" presStyleIdx="4" presStyleCnt="8">
        <dgm:presLayoutVars>
          <dgm:chMax val="1"/>
          <dgm:bulletEnabled val="1"/>
        </dgm:presLayoutVars>
      </dgm:prSet>
      <dgm:spPr/>
      <dgm:t>
        <a:bodyPr/>
        <a:lstStyle/>
        <a:p>
          <a:endParaRPr lang="es-ES"/>
        </a:p>
      </dgm:t>
    </dgm:pt>
    <dgm:pt modelId="{EB43F681-20D9-401A-B8AF-140B07B7ACD4}" type="pres">
      <dgm:prSet presAssocID="{741ED673-26A0-48BA-AEA4-AD11A224EE37}" presName="descendantText" presStyleLbl="alignAcc1" presStyleIdx="4" presStyleCnt="8">
        <dgm:presLayoutVars>
          <dgm:bulletEnabled val="1"/>
        </dgm:presLayoutVars>
      </dgm:prSet>
      <dgm:spPr/>
      <dgm:t>
        <a:bodyPr/>
        <a:lstStyle/>
        <a:p>
          <a:endParaRPr lang="es-ES"/>
        </a:p>
      </dgm:t>
    </dgm:pt>
    <dgm:pt modelId="{EE413740-8795-4475-B143-F3FC5B9D69FB}" type="pres">
      <dgm:prSet presAssocID="{9FBE4BBB-AC26-42FB-96EE-04F168A90F5D}" presName="sp" presStyleCnt="0"/>
      <dgm:spPr/>
    </dgm:pt>
    <dgm:pt modelId="{D6A4720B-BF11-437F-AA3E-534D547DA235}" type="pres">
      <dgm:prSet presAssocID="{976A11B0-6684-4B18-9719-3A319541C0D3}" presName="composite" presStyleCnt="0"/>
      <dgm:spPr/>
    </dgm:pt>
    <dgm:pt modelId="{113C7FFB-6990-4115-ACA1-8590DD8B03C3}" type="pres">
      <dgm:prSet presAssocID="{976A11B0-6684-4B18-9719-3A319541C0D3}" presName="parentText" presStyleLbl="alignNode1" presStyleIdx="5" presStyleCnt="8">
        <dgm:presLayoutVars>
          <dgm:chMax val="1"/>
          <dgm:bulletEnabled val="1"/>
        </dgm:presLayoutVars>
      </dgm:prSet>
      <dgm:spPr/>
      <dgm:t>
        <a:bodyPr/>
        <a:lstStyle/>
        <a:p>
          <a:endParaRPr lang="es-ES"/>
        </a:p>
      </dgm:t>
    </dgm:pt>
    <dgm:pt modelId="{792AC719-5310-45B6-AD84-8EA3C89356A1}" type="pres">
      <dgm:prSet presAssocID="{976A11B0-6684-4B18-9719-3A319541C0D3}" presName="descendantText" presStyleLbl="alignAcc1" presStyleIdx="5" presStyleCnt="8">
        <dgm:presLayoutVars>
          <dgm:bulletEnabled val="1"/>
        </dgm:presLayoutVars>
      </dgm:prSet>
      <dgm:spPr/>
      <dgm:t>
        <a:bodyPr/>
        <a:lstStyle/>
        <a:p>
          <a:endParaRPr lang="es-ES"/>
        </a:p>
      </dgm:t>
    </dgm:pt>
    <dgm:pt modelId="{26E6B17D-8FB5-4C6E-8E2B-0EC554482309}" type="pres">
      <dgm:prSet presAssocID="{9D65BABB-6FF1-48A5-9DE3-4811E4467BEB}" presName="sp" presStyleCnt="0"/>
      <dgm:spPr/>
    </dgm:pt>
    <dgm:pt modelId="{17731B86-F8F0-4345-9195-BC67BEF2AC91}" type="pres">
      <dgm:prSet presAssocID="{0CA6B889-CC95-4A6C-B1A1-E357B810CB59}" presName="composite" presStyleCnt="0"/>
      <dgm:spPr/>
    </dgm:pt>
    <dgm:pt modelId="{CEFD4863-D307-4E39-B009-599D1E878DFE}" type="pres">
      <dgm:prSet presAssocID="{0CA6B889-CC95-4A6C-B1A1-E357B810CB59}" presName="parentText" presStyleLbl="alignNode1" presStyleIdx="6" presStyleCnt="8">
        <dgm:presLayoutVars>
          <dgm:chMax val="1"/>
          <dgm:bulletEnabled val="1"/>
        </dgm:presLayoutVars>
      </dgm:prSet>
      <dgm:spPr/>
      <dgm:t>
        <a:bodyPr/>
        <a:lstStyle/>
        <a:p>
          <a:endParaRPr lang="es-ES"/>
        </a:p>
      </dgm:t>
    </dgm:pt>
    <dgm:pt modelId="{BD64F0F3-FCB4-4DCB-AA11-890EFEA5E4E1}" type="pres">
      <dgm:prSet presAssocID="{0CA6B889-CC95-4A6C-B1A1-E357B810CB59}" presName="descendantText" presStyleLbl="alignAcc1" presStyleIdx="6" presStyleCnt="8">
        <dgm:presLayoutVars>
          <dgm:bulletEnabled val="1"/>
        </dgm:presLayoutVars>
      </dgm:prSet>
      <dgm:spPr/>
      <dgm:t>
        <a:bodyPr/>
        <a:lstStyle/>
        <a:p>
          <a:endParaRPr lang="es-ES"/>
        </a:p>
      </dgm:t>
    </dgm:pt>
    <dgm:pt modelId="{BE8A5555-0F73-46D9-BFC2-47CBD64F9938}" type="pres">
      <dgm:prSet presAssocID="{F1209745-AB6B-48F7-9A9C-EB6E5CB4EA61}" presName="sp" presStyleCnt="0"/>
      <dgm:spPr/>
    </dgm:pt>
    <dgm:pt modelId="{DCAD6B4B-450F-43FE-BDE8-14E1A7087B50}" type="pres">
      <dgm:prSet presAssocID="{C57FEF10-176A-4F53-851F-62269352055E}" presName="composite" presStyleCnt="0"/>
      <dgm:spPr/>
    </dgm:pt>
    <dgm:pt modelId="{3A5FDC9F-A024-46B5-B069-4B14622FBAD1}" type="pres">
      <dgm:prSet presAssocID="{C57FEF10-176A-4F53-851F-62269352055E}" presName="parentText" presStyleLbl="alignNode1" presStyleIdx="7" presStyleCnt="8">
        <dgm:presLayoutVars>
          <dgm:chMax val="1"/>
          <dgm:bulletEnabled val="1"/>
        </dgm:presLayoutVars>
      </dgm:prSet>
      <dgm:spPr/>
      <dgm:t>
        <a:bodyPr/>
        <a:lstStyle/>
        <a:p>
          <a:endParaRPr lang="es-ES"/>
        </a:p>
      </dgm:t>
    </dgm:pt>
    <dgm:pt modelId="{8DF7F2CF-4799-4795-9C2E-417AFCD65D63}" type="pres">
      <dgm:prSet presAssocID="{C57FEF10-176A-4F53-851F-62269352055E}" presName="descendantText" presStyleLbl="alignAcc1" presStyleIdx="7" presStyleCnt="8">
        <dgm:presLayoutVars>
          <dgm:bulletEnabled val="1"/>
        </dgm:presLayoutVars>
      </dgm:prSet>
      <dgm:spPr/>
      <dgm:t>
        <a:bodyPr/>
        <a:lstStyle/>
        <a:p>
          <a:endParaRPr lang="es-ES"/>
        </a:p>
      </dgm:t>
    </dgm:pt>
  </dgm:ptLst>
  <dgm:cxnLst>
    <dgm:cxn modelId="{82FE99CC-70CE-485B-96D6-B917F1D02885}" srcId="{ADB5A5E5-9906-436A-B8D0-53BE6B16B598}" destId="{FCF564A6-B4DA-4560-BC3C-812056B3D6F0}" srcOrd="0" destOrd="0" parTransId="{797A7DC4-D3EE-4A5B-9AA6-855F45C449ED}" sibTransId="{A6812C6C-D656-4DE6-AA4D-ED46A2538534}"/>
    <dgm:cxn modelId="{4024BDC1-8CC9-4D68-B06A-2881CC2BB3FA}" type="presOf" srcId="{B28F9F0B-D58D-40F3-85D0-6DCF9B04CE15}" destId="{C7D7462F-7FEC-4608-9C45-C5DAB4E73748}" srcOrd="0" destOrd="0" presId="urn:microsoft.com/office/officeart/2005/8/layout/chevron2"/>
    <dgm:cxn modelId="{76C8F426-D890-4A4A-A0E3-3AB92BFA6E81}" type="presOf" srcId="{FCF564A6-B4DA-4560-BC3C-812056B3D6F0}" destId="{CDBCF165-8FC7-461E-9FD1-6FDB2D2D81E5}" srcOrd="0" destOrd="0" presId="urn:microsoft.com/office/officeart/2005/8/layout/chevron2"/>
    <dgm:cxn modelId="{E5337D34-911C-4A2B-8EA1-51EBDFE15219}" type="presOf" srcId="{FAD0616C-8753-46A6-B366-427C8376E3C3}" destId="{EB43F681-20D9-401A-B8AF-140B07B7ACD4}" srcOrd="0" destOrd="0" presId="urn:microsoft.com/office/officeart/2005/8/layout/chevron2"/>
    <dgm:cxn modelId="{835A52C0-606F-4054-8A39-70C024A4BA82}" type="presOf" srcId="{2D5F707B-A8F6-4284-A3B1-3517491FF53E}" destId="{BD64F0F3-FCB4-4DCB-AA11-890EFEA5E4E1}" srcOrd="0" destOrd="0" presId="urn:microsoft.com/office/officeart/2005/8/layout/chevron2"/>
    <dgm:cxn modelId="{18CD0174-E35F-4223-9701-FB320369FC31}" srcId="{680D3BE2-DD29-4EFB-A192-6822DE397B66}" destId="{B28F9F0B-D58D-40F3-85D0-6DCF9B04CE15}" srcOrd="0" destOrd="0" parTransId="{A1990AB5-6C87-4DFD-A0C2-87A5C2CEC869}" sibTransId="{104C3EE6-8C00-4F2B-A2A8-FAB4775B6DC2}"/>
    <dgm:cxn modelId="{A0E7BA16-309F-4861-8762-79E18782FBF3}" type="presOf" srcId="{481E6863-F36C-405D-9CDB-EA687493D5A0}" destId="{B1CC1EA0-F3AE-4F40-8DCE-80B1615FD044}" srcOrd="0" destOrd="0" presId="urn:microsoft.com/office/officeart/2005/8/layout/chevron2"/>
    <dgm:cxn modelId="{4847A4AC-5398-40D6-824E-B361FA896A24}" type="presOf" srcId="{272F9B82-8364-493B-9E35-870931FAE0B0}" destId="{3566425F-6BA9-46A5-BC5D-7F9670934806}" srcOrd="0" destOrd="0" presId="urn:microsoft.com/office/officeart/2005/8/layout/chevron2"/>
    <dgm:cxn modelId="{81793087-D1FC-418C-89C5-442FE13F26C9}" srcId="{C57FEF10-176A-4F53-851F-62269352055E}" destId="{6A6525A0-7AFF-4FA7-A2C4-2BCFC747F595}" srcOrd="0" destOrd="0" parTransId="{0EB16887-7E18-4093-AAA3-AE1F97E84119}" sibTransId="{5D048BAD-4EBF-4DEB-AC2C-49F52DCD3BDB}"/>
    <dgm:cxn modelId="{DC1AAA80-0634-476F-89CB-A4A3324C0536}" type="presOf" srcId="{680D3BE2-DD29-4EFB-A192-6822DE397B66}" destId="{E3202D15-E283-4D5A-9650-5E7F00B4FBAB}" srcOrd="0" destOrd="0" presId="urn:microsoft.com/office/officeart/2005/8/layout/chevron2"/>
    <dgm:cxn modelId="{18EA65A0-9ECC-4C22-A94D-9E35E12FFD32}" type="presOf" srcId="{E2A4D126-D628-48A0-A93D-8C4E144FB95F}" destId="{792AC719-5310-45B6-AD84-8EA3C89356A1}" srcOrd="0" destOrd="0" presId="urn:microsoft.com/office/officeart/2005/8/layout/chevron2"/>
    <dgm:cxn modelId="{35886326-B47F-4E8F-AB61-784F61CB8BA5}" srcId="{1568A1FB-F7CA-4F70-B05F-BDD1FCA44624}" destId="{0CA6B889-CC95-4A6C-B1A1-E357B810CB59}" srcOrd="6" destOrd="0" parTransId="{A9E884B7-DCAE-4D7A-8B2F-DE06C2DBACEE}" sibTransId="{F1209745-AB6B-48F7-9A9C-EB6E5CB4EA61}"/>
    <dgm:cxn modelId="{A3650A6A-EDC5-4237-B166-3A87408D7867}" srcId="{741ED673-26A0-48BA-AEA4-AD11A224EE37}" destId="{FAD0616C-8753-46A6-B366-427C8376E3C3}" srcOrd="0" destOrd="0" parTransId="{47922189-2711-42DD-8FC1-402A3E45D4F4}" sibTransId="{41350C55-D24D-437E-9C40-F9F155758534}"/>
    <dgm:cxn modelId="{4AE5F7D2-82B9-4C76-B78D-1D4F2C4C918A}" srcId="{0CA6B889-CC95-4A6C-B1A1-E357B810CB59}" destId="{2D5F707B-A8F6-4284-A3B1-3517491FF53E}" srcOrd="0" destOrd="0" parTransId="{AAF16557-6F60-4B40-A1A9-4BA7371208F3}" sibTransId="{D2965C42-DE82-4772-AA35-64E5DEF2DD3E}"/>
    <dgm:cxn modelId="{2F13F2D6-D993-42B1-A88A-F4A2A312A01A}" type="presOf" srcId="{12E87F92-91C4-438D-9C19-7047FDB68B0C}" destId="{AB0DFC51-FA59-4F3D-A2BA-DC62E0863EDF}" srcOrd="0" destOrd="0" presId="urn:microsoft.com/office/officeart/2005/8/layout/chevron2"/>
    <dgm:cxn modelId="{ACA6BC0B-6E56-44E4-99CE-726542058ACC}" srcId="{1568A1FB-F7CA-4F70-B05F-BDD1FCA44624}" destId="{741ED673-26A0-48BA-AEA4-AD11A224EE37}" srcOrd="4" destOrd="0" parTransId="{F5FCD0B5-E64E-4418-8D9B-E1323AED75F4}" sibTransId="{9FBE4BBB-AC26-42FB-96EE-04F168A90F5D}"/>
    <dgm:cxn modelId="{D91F3E6A-32C9-4F38-9527-C93618043F9E}" type="presOf" srcId="{C57FEF10-176A-4F53-851F-62269352055E}" destId="{3A5FDC9F-A024-46B5-B069-4B14622FBAD1}" srcOrd="0" destOrd="0" presId="urn:microsoft.com/office/officeart/2005/8/layout/chevron2"/>
    <dgm:cxn modelId="{16016664-EED4-4D28-ACAF-597655CA2BAF}" type="presOf" srcId="{6A6525A0-7AFF-4FA7-A2C4-2BCFC747F595}" destId="{8DF7F2CF-4799-4795-9C2E-417AFCD65D63}" srcOrd="0" destOrd="0" presId="urn:microsoft.com/office/officeart/2005/8/layout/chevron2"/>
    <dgm:cxn modelId="{76DF3BFA-8B56-4D42-B993-1476FBCBA9AF}" srcId="{481E6863-F36C-405D-9CDB-EA687493D5A0}" destId="{8DE1F7DB-F815-4461-BFB3-602B49EF57DE}" srcOrd="0" destOrd="0" parTransId="{442E90AA-781E-4E32-B3FF-4E69320E1AE0}" sibTransId="{DA22F3B8-AA37-4FEF-9020-0DECDE60C5E4}"/>
    <dgm:cxn modelId="{3411C0E0-B60A-4C25-8405-3C4271C06852}" type="presOf" srcId="{1568A1FB-F7CA-4F70-B05F-BDD1FCA44624}" destId="{9BD844E2-295C-40B5-BC45-AE8F19D172ED}" srcOrd="0" destOrd="0" presId="urn:microsoft.com/office/officeart/2005/8/layout/chevron2"/>
    <dgm:cxn modelId="{650D5FF8-C6BD-409C-B0EE-57E634762FE0}" type="presOf" srcId="{0CA6B889-CC95-4A6C-B1A1-E357B810CB59}" destId="{CEFD4863-D307-4E39-B009-599D1E878DFE}" srcOrd="0" destOrd="0" presId="urn:microsoft.com/office/officeart/2005/8/layout/chevron2"/>
    <dgm:cxn modelId="{F6C7A9F6-F38F-4E07-AF5D-AABDB2F7B239}" type="presOf" srcId="{976A11B0-6684-4B18-9719-3A319541C0D3}" destId="{113C7FFB-6990-4115-ACA1-8590DD8B03C3}" srcOrd="0" destOrd="0" presId="urn:microsoft.com/office/officeart/2005/8/layout/chevron2"/>
    <dgm:cxn modelId="{061F82DF-1E71-4259-9BC9-0122A0C31302}" srcId="{1568A1FB-F7CA-4F70-B05F-BDD1FCA44624}" destId="{C57FEF10-176A-4F53-851F-62269352055E}" srcOrd="7" destOrd="0" parTransId="{3EEA8F97-82D4-4754-A426-8FB0FED778A7}" sibTransId="{1CD9EBD5-6C29-458E-9D77-08828C2FA2E4}"/>
    <dgm:cxn modelId="{C4A4FD5D-0F0A-4891-9F05-B5F3AF25FC2F}" srcId="{976A11B0-6684-4B18-9719-3A319541C0D3}" destId="{E2A4D126-D628-48A0-A93D-8C4E144FB95F}" srcOrd="0" destOrd="0" parTransId="{83B44F27-6978-4442-948F-35851E4CFA1F}" sibTransId="{DCC580C5-1141-47AF-BF96-F6D11868EA7B}"/>
    <dgm:cxn modelId="{C74BAD86-40B2-458D-A6EE-ED45FF4F6209}" srcId="{1568A1FB-F7CA-4F70-B05F-BDD1FCA44624}" destId="{481E6863-F36C-405D-9CDB-EA687493D5A0}" srcOrd="0" destOrd="0" parTransId="{59373B63-DFC6-4D36-A0D0-1DE5A7CFEBFA}" sibTransId="{32AD69D3-04D3-447D-9012-1382CD841B62}"/>
    <dgm:cxn modelId="{6596CA35-B2EB-4AA4-B9E4-8E39CA7F9CC8}" srcId="{1568A1FB-F7CA-4F70-B05F-BDD1FCA44624}" destId="{ADB5A5E5-9906-436A-B8D0-53BE6B16B598}" srcOrd="1" destOrd="0" parTransId="{514B3449-7D40-425C-B038-C9FDF308C40F}" sibTransId="{6CE9E9F8-2EB4-4971-B67E-EC4EF0CC512A}"/>
    <dgm:cxn modelId="{532B95FB-5289-4DE6-855B-B7A7DABF6E98}" srcId="{1568A1FB-F7CA-4F70-B05F-BDD1FCA44624}" destId="{976A11B0-6684-4B18-9719-3A319541C0D3}" srcOrd="5" destOrd="0" parTransId="{244AC763-4C84-4D63-9213-24E248FE42F3}" sibTransId="{9D65BABB-6FF1-48A5-9DE3-4811E4467BEB}"/>
    <dgm:cxn modelId="{697CC1BB-13FF-4D37-B3EC-794B5FCD50CB}" type="presOf" srcId="{ADB5A5E5-9906-436A-B8D0-53BE6B16B598}" destId="{54B7EF91-78F4-476F-B8EE-DA4A5C344641}" srcOrd="0" destOrd="0" presId="urn:microsoft.com/office/officeart/2005/8/layout/chevron2"/>
    <dgm:cxn modelId="{0EA12220-715B-41D2-8ECF-9F0009BFAB5F}" type="presOf" srcId="{741ED673-26A0-48BA-AEA4-AD11A224EE37}" destId="{16B3ED4E-B39F-443B-8632-A2758F06D590}" srcOrd="0" destOrd="0" presId="urn:microsoft.com/office/officeart/2005/8/layout/chevron2"/>
    <dgm:cxn modelId="{B1E78E78-588B-4744-99A4-A23710645C57}" srcId="{1568A1FB-F7CA-4F70-B05F-BDD1FCA44624}" destId="{680D3BE2-DD29-4EFB-A192-6822DE397B66}" srcOrd="3" destOrd="0" parTransId="{BFF0A1E0-094B-41EB-970B-22B9EBBE0E38}" sibTransId="{6A55ADE3-0466-4601-A308-8FB44DE3483E}"/>
    <dgm:cxn modelId="{D435833D-FE11-4151-8FC2-930AD72BA571}" srcId="{272F9B82-8364-493B-9E35-870931FAE0B0}" destId="{12E87F92-91C4-438D-9C19-7047FDB68B0C}" srcOrd="0" destOrd="0" parTransId="{90E0BAB6-9A03-4D07-9F97-93D7FCD22C17}" sibTransId="{2E23FA9A-BB97-4818-AAAF-EF5BEF1B85FF}"/>
    <dgm:cxn modelId="{915E1ADF-9A1C-4384-8AA5-1EAC1B7F1465}" type="presOf" srcId="{8DE1F7DB-F815-4461-BFB3-602B49EF57DE}" destId="{B971D5F9-EB63-4080-A408-0EC96EA4E528}" srcOrd="0" destOrd="0" presId="urn:microsoft.com/office/officeart/2005/8/layout/chevron2"/>
    <dgm:cxn modelId="{9DE0EBD2-0E98-4078-B8C5-E477A57DED07}" srcId="{1568A1FB-F7CA-4F70-B05F-BDD1FCA44624}" destId="{272F9B82-8364-493B-9E35-870931FAE0B0}" srcOrd="2" destOrd="0" parTransId="{1C99F1F4-9AAC-4289-B93E-070D2F0A185D}" sibTransId="{5F64E03A-3F87-4521-A713-77F61AFE2202}"/>
    <dgm:cxn modelId="{D4802638-0A1F-4DAB-8BA3-61088390DBE8}" type="presParOf" srcId="{9BD844E2-295C-40B5-BC45-AE8F19D172ED}" destId="{8312AF86-0B14-451B-B3D9-7FB7C0C9D9DE}" srcOrd="0" destOrd="0" presId="urn:microsoft.com/office/officeart/2005/8/layout/chevron2"/>
    <dgm:cxn modelId="{DEAEA51B-A4F0-4D78-AE58-E5DC9A25C8C5}" type="presParOf" srcId="{8312AF86-0B14-451B-B3D9-7FB7C0C9D9DE}" destId="{B1CC1EA0-F3AE-4F40-8DCE-80B1615FD044}" srcOrd="0" destOrd="0" presId="urn:microsoft.com/office/officeart/2005/8/layout/chevron2"/>
    <dgm:cxn modelId="{3C091F6A-F308-48A6-897D-D485838514D9}" type="presParOf" srcId="{8312AF86-0B14-451B-B3D9-7FB7C0C9D9DE}" destId="{B971D5F9-EB63-4080-A408-0EC96EA4E528}" srcOrd="1" destOrd="0" presId="urn:microsoft.com/office/officeart/2005/8/layout/chevron2"/>
    <dgm:cxn modelId="{2F7AAB14-FD78-4FEE-A9BE-3FD6691BD364}" type="presParOf" srcId="{9BD844E2-295C-40B5-BC45-AE8F19D172ED}" destId="{B23E3EDE-90DB-497F-8357-7C8BB7C6DA76}" srcOrd="1" destOrd="0" presId="urn:microsoft.com/office/officeart/2005/8/layout/chevron2"/>
    <dgm:cxn modelId="{BB15FD73-D65D-421B-89BC-1BFF22F982EE}" type="presParOf" srcId="{9BD844E2-295C-40B5-BC45-AE8F19D172ED}" destId="{6C07DEEC-C718-4561-B58A-4F724D8B9C8F}" srcOrd="2" destOrd="0" presId="urn:microsoft.com/office/officeart/2005/8/layout/chevron2"/>
    <dgm:cxn modelId="{446DF531-C83E-48E2-99D9-23A1CB69BF40}" type="presParOf" srcId="{6C07DEEC-C718-4561-B58A-4F724D8B9C8F}" destId="{54B7EF91-78F4-476F-B8EE-DA4A5C344641}" srcOrd="0" destOrd="0" presId="urn:microsoft.com/office/officeart/2005/8/layout/chevron2"/>
    <dgm:cxn modelId="{E78FD4D2-C23F-43FB-A3B3-A277D438180F}" type="presParOf" srcId="{6C07DEEC-C718-4561-B58A-4F724D8B9C8F}" destId="{CDBCF165-8FC7-461E-9FD1-6FDB2D2D81E5}" srcOrd="1" destOrd="0" presId="urn:microsoft.com/office/officeart/2005/8/layout/chevron2"/>
    <dgm:cxn modelId="{8C8061F6-369C-4736-9637-EDA589CBD8DB}" type="presParOf" srcId="{9BD844E2-295C-40B5-BC45-AE8F19D172ED}" destId="{193BE522-300F-4000-9DAC-AB5D4DE8C010}" srcOrd="3" destOrd="0" presId="urn:microsoft.com/office/officeart/2005/8/layout/chevron2"/>
    <dgm:cxn modelId="{2CCA44D9-A2F3-44AC-8452-3214D9DDE7F4}" type="presParOf" srcId="{9BD844E2-295C-40B5-BC45-AE8F19D172ED}" destId="{B1D62016-8B01-4E72-BA08-E7E303951912}" srcOrd="4" destOrd="0" presId="urn:microsoft.com/office/officeart/2005/8/layout/chevron2"/>
    <dgm:cxn modelId="{99B7F81A-A212-4379-8A38-ECC1A2779678}" type="presParOf" srcId="{B1D62016-8B01-4E72-BA08-E7E303951912}" destId="{3566425F-6BA9-46A5-BC5D-7F9670934806}" srcOrd="0" destOrd="0" presId="urn:microsoft.com/office/officeart/2005/8/layout/chevron2"/>
    <dgm:cxn modelId="{1BD22D64-D25B-4277-96D7-83ABC84604B6}" type="presParOf" srcId="{B1D62016-8B01-4E72-BA08-E7E303951912}" destId="{AB0DFC51-FA59-4F3D-A2BA-DC62E0863EDF}" srcOrd="1" destOrd="0" presId="urn:microsoft.com/office/officeart/2005/8/layout/chevron2"/>
    <dgm:cxn modelId="{E8B50953-8111-447A-95DE-30BC21F02A5B}" type="presParOf" srcId="{9BD844E2-295C-40B5-BC45-AE8F19D172ED}" destId="{A08330A6-BE59-41FA-8D8B-08E36361D877}" srcOrd="5" destOrd="0" presId="urn:microsoft.com/office/officeart/2005/8/layout/chevron2"/>
    <dgm:cxn modelId="{988C6616-4B5B-432A-ADD9-23230661E560}" type="presParOf" srcId="{9BD844E2-295C-40B5-BC45-AE8F19D172ED}" destId="{3A2F8D57-81B7-45D0-983F-5C02578090E7}" srcOrd="6" destOrd="0" presId="urn:microsoft.com/office/officeart/2005/8/layout/chevron2"/>
    <dgm:cxn modelId="{997DD7E6-D14E-46D5-8C82-EF90E54BC42E}" type="presParOf" srcId="{3A2F8D57-81B7-45D0-983F-5C02578090E7}" destId="{E3202D15-E283-4D5A-9650-5E7F00B4FBAB}" srcOrd="0" destOrd="0" presId="urn:microsoft.com/office/officeart/2005/8/layout/chevron2"/>
    <dgm:cxn modelId="{7A14A9C2-D376-4311-B307-3AC3FE5B0684}" type="presParOf" srcId="{3A2F8D57-81B7-45D0-983F-5C02578090E7}" destId="{C7D7462F-7FEC-4608-9C45-C5DAB4E73748}" srcOrd="1" destOrd="0" presId="urn:microsoft.com/office/officeart/2005/8/layout/chevron2"/>
    <dgm:cxn modelId="{B8314DFE-F6C4-4B66-A6F2-423630E3EE83}" type="presParOf" srcId="{9BD844E2-295C-40B5-BC45-AE8F19D172ED}" destId="{ECBBF9EA-A522-468A-B6F5-6EB0FE65F62C}" srcOrd="7" destOrd="0" presId="urn:microsoft.com/office/officeart/2005/8/layout/chevron2"/>
    <dgm:cxn modelId="{8162DADA-49D7-4F27-89EE-BD59040DB114}" type="presParOf" srcId="{9BD844E2-295C-40B5-BC45-AE8F19D172ED}" destId="{3524FCDF-4EAF-47F6-8DCA-3E21F8E21262}" srcOrd="8" destOrd="0" presId="urn:microsoft.com/office/officeart/2005/8/layout/chevron2"/>
    <dgm:cxn modelId="{C703BB3F-D2E7-4A60-8E69-09F59D928B98}" type="presParOf" srcId="{3524FCDF-4EAF-47F6-8DCA-3E21F8E21262}" destId="{16B3ED4E-B39F-443B-8632-A2758F06D590}" srcOrd="0" destOrd="0" presId="urn:microsoft.com/office/officeart/2005/8/layout/chevron2"/>
    <dgm:cxn modelId="{4D2E4F38-0BB3-4720-9A27-4CA05A7902A5}" type="presParOf" srcId="{3524FCDF-4EAF-47F6-8DCA-3E21F8E21262}" destId="{EB43F681-20D9-401A-B8AF-140B07B7ACD4}" srcOrd="1" destOrd="0" presId="urn:microsoft.com/office/officeart/2005/8/layout/chevron2"/>
    <dgm:cxn modelId="{8A411DB0-E8BA-4778-A98B-318315D591AF}" type="presParOf" srcId="{9BD844E2-295C-40B5-BC45-AE8F19D172ED}" destId="{EE413740-8795-4475-B143-F3FC5B9D69FB}" srcOrd="9" destOrd="0" presId="urn:microsoft.com/office/officeart/2005/8/layout/chevron2"/>
    <dgm:cxn modelId="{A80758F6-BDB2-44B3-87BF-DE7ECDC303A8}" type="presParOf" srcId="{9BD844E2-295C-40B5-BC45-AE8F19D172ED}" destId="{D6A4720B-BF11-437F-AA3E-534D547DA235}" srcOrd="10" destOrd="0" presId="urn:microsoft.com/office/officeart/2005/8/layout/chevron2"/>
    <dgm:cxn modelId="{DBCEE0AC-E881-4A07-97F5-6BF590319299}" type="presParOf" srcId="{D6A4720B-BF11-437F-AA3E-534D547DA235}" destId="{113C7FFB-6990-4115-ACA1-8590DD8B03C3}" srcOrd="0" destOrd="0" presId="urn:microsoft.com/office/officeart/2005/8/layout/chevron2"/>
    <dgm:cxn modelId="{F81E5F1E-EBC3-4158-B9C6-9F5517FC672F}" type="presParOf" srcId="{D6A4720B-BF11-437F-AA3E-534D547DA235}" destId="{792AC719-5310-45B6-AD84-8EA3C89356A1}" srcOrd="1" destOrd="0" presId="urn:microsoft.com/office/officeart/2005/8/layout/chevron2"/>
    <dgm:cxn modelId="{BB5A2BAE-C415-4371-A2C4-06368DD8AF8B}" type="presParOf" srcId="{9BD844E2-295C-40B5-BC45-AE8F19D172ED}" destId="{26E6B17D-8FB5-4C6E-8E2B-0EC554482309}" srcOrd="11" destOrd="0" presId="urn:microsoft.com/office/officeart/2005/8/layout/chevron2"/>
    <dgm:cxn modelId="{0AB22C87-0005-4F30-A9CF-DED5F98EE42A}" type="presParOf" srcId="{9BD844E2-295C-40B5-BC45-AE8F19D172ED}" destId="{17731B86-F8F0-4345-9195-BC67BEF2AC91}" srcOrd="12" destOrd="0" presId="urn:microsoft.com/office/officeart/2005/8/layout/chevron2"/>
    <dgm:cxn modelId="{67854A5B-88A9-45F6-9A1F-CA407468A391}" type="presParOf" srcId="{17731B86-F8F0-4345-9195-BC67BEF2AC91}" destId="{CEFD4863-D307-4E39-B009-599D1E878DFE}" srcOrd="0" destOrd="0" presId="urn:microsoft.com/office/officeart/2005/8/layout/chevron2"/>
    <dgm:cxn modelId="{363D25CA-EDD5-4208-B3A0-4643781C9A30}" type="presParOf" srcId="{17731B86-F8F0-4345-9195-BC67BEF2AC91}" destId="{BD64F0F3-FCB4-4DCB-AA11-890EFEA5E4E1}" srcOrd="1" destOrd="0" presId="urn:microsoft.com/office/officeart/2005/8/layout/chevron2"/>
    <dgm:cxn modelId="{BAB1FCBB-5D2A-44F3-95F5-869C11080F49}" type="presParOf" srcId="{9BD844E2-295C-40B5-BC45-AE8F19D172ED}" destId="{BE8A5555-0F73-46D9-BFC2-47CBD64F9938}" srcOrd="13" destOrd="0" presId="urn:microsoft.com/office/officeart/2005/8/layout/chevron2"/>
    <dgm:cxn modelId="{3A01A84C-FCDC-4E36-9C59-8D04F6B93A26}" type="presParOf" srcId="{9BD844E2-295C-40B5-BC45-AE8F19D172ED}" destId="{DCAD6B4B-450F-43FE-BDE8-14E1A7087B50}" srcOrd="14" destOrd="0" presId="urn:microsoft.com/office/officeart/2005/8/layout/chevron2"/>
    <dgm:cxn modelId="{E9D41E74-F3D8-47B1-948D-DD45411C8789}" type="presParOf" srcId="{DCAD6B4B-450F-43FE-BDE8-14E1A7087B50}" destId="{3A5FDC9F-A024-46B5-B069-4B14622FBAD1}" srcOrd="0" destOrd="0" presId="urn:microsoft.com/office/officeart/2005/8/layout/chevron2"/>
    <dgm:cxn modelId="{7F252018-A440-44C4-9E15-E07F550CC4A5}" type="presParOf" srcId="{DCAD6B4B-450F-43FE-BDE8-14E1A7087B50}" destId="{8DF7F2CF-4799-4795-9C2E-417AFCD65D63}" srcOrd="1" destOrd="0" presId="urn:microsoft.com/office/officeart/2005/8/layout/chevron2"/>
  </dgm:cxnLst>
  <dgm:bg/>
  <dgm:whole/>
</dgm:dataModel>
</file>

<file path=ppt/diagrams/data29.xml><?xml version="1.0" encoding="utf-8"?>
<dgm:dataModel xmlns:dgm="http://schemas.openxmlformats.org/drawingml/2006/diagram" xmlns:a="http://schemas.openxmlformats.org/drawingml/2006/main">
  <dgm:ptLst>
    <dgm:pt modelId="{1568A1FB-F7CA-4F70-B05F-BDD1FCA44624}" type="doc">
      <dgm:prSet loTypeId="urn:microsoft.com/office/officeart/2005/8/layout/chevron2" loCatId="list" qsTypeId="urn:microsoft.com/office/officeart/2005/8/quickstyle/simple1" qsCatId="simple" csTypeId="urn:microsoft.com/office/officeart/2005/8/colors/accent2_5" csCatId="accent2" phldr="1"/>
      <dgm:spPr/>
      <dgm:t>
        <a:bodyPr/>
        <a:lstStyle/>
        <a:p>
          <a:endParaRPr lang="es-ES"/>
        </a:p>
      </dgm:t>
    </dgm:pt>
    <dgm:pt modelId="{481E6863-F36C-405D-9CDB-EA687493D5A0}">
      <dgm:prSet phldrT="[Texto]"/>
      <dgm:spPr/>
      <dgm:t>
        <a:bodyPr/>
        <a:lstStyle/>
        <a:p>
          <a:r>
            <a:rPr lang="es-ES" b="1" dirty="0" smtClean="0">
              <a:solidFill>
                <a:srgbClr val="FFC000"/>
              </a:solidFill>
            </a:rPr>
            <a:t>9º</a:t>
          </a:r>
          <a:endParaRPr lang="es-ES" b="1" dirty="0">
            <a:solidFill>
              <a:srgbClr val="FFC000"/>
            </a:solidFill>
          </a:endParaRPr>
        </a:p>
      </dgm:t>
    </dgm:pt>
    <dgm:pt modelId="{59373B63-DFC6-4D36-A0D0-1DE5A7CFEBFA}" type="parTrans" cxnId="{C74BAD86-40B2-458D-A6EE-ED45FF4F6209}">
      <dgm:prSet/>
      <dgm:spPr/>
      <dgm:t>
        <a:bodyPr/>
        <a:lstStyle/>
        <a:p>
          <a:endParaRPr lang="es-ES"/>
        </a:p>
      </dgm:t>
    </dgm:pt>
    <dgm:pt modelId="{32AD69D3-04D3-447D-9012-1382CD841B62}" type="sibTrans" cxnId="{C74BAD86-40B2-458D-A6EE-ED45FF4F6209}">
      <dgm:prSet/>
      <dgm:spPr/>
      <dgm:t>
        <a:bodyPr/>
        <a:lstStyle/>
        <a:p>
          <a:endParaRPr lang="es-ES"/>
        </a:p>
      </dgm:t>
    </dgm:pt>
    <dgm:pt modelId="{8DE1F7DB-F815-4461-BFB3-602B49EF57DE}">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S" sz="1600" dirty="0" smtClean="0"/>
            <a:t>Una clara estipulación de los compromisos del coordinador y los participantes</a:t>
          </a:r>
          <a:endParaRPr lang="es-ES" sz="1600" dirty="0"/>
        </a:p>
      </dgm:t>
    </dgm:pt>
    <dgm:pt modelId="{442E90AA-781E-4E32-B3FF-4E69320E1AE0}" type="parTrans" cxnId="{76DF3BFA-8B56-4D42-B993-1476FBCBA9AF}">
      <dgm:prSet/>
      <dgm:spPr/>
      <dgm:t>
        <a:bodyPr/>
        <a:lstStyle/>
        <a:p>
          <a:endParaRPr lang="es-ES"/>
        </a:p>
      </dgm:t>
    </dgm:pt>
    <dgm:pt modelId="{DA22F3B8-AA37-4FEF-9020-0DECDE60C5E4}" type="sibTrans" cxnId="{76DF3BFA-8B56-4D42-B993-1476FBCBA9AF}">
      <dgm:prSet/>
      <dgm:spPr/>
      <dgm:t>
        <a:bodyPr/>
        <a:lstStyle/>
        <a:p>
          <a:endParaRPr lang="es-ES"/>
        </a:p>
      </dgm:t>
    </dgm:pt>
    <dgm:pt modelId="{ADB5A5E5-9906-436A-B8D0-53BE6B16B598}">
      <dgm:prSet phldrT="[Texto]"/>
      <dgm:spPr/>
      <dgm:t>
        <a:bodyPr/>
        <a:lstStyle/>
        <a:p>
          <a:r>
            <a:rPr lang="es-ES" b="1" dirty="0" smtClean="0">
              <a:solidFill>
                <a:srgbClr val="FFC000"/>
              </a:solidFill>
            </a:rPr>
            <a:t>10º</a:t>
          </a:r>
          <a:endParaRPr lang="es-ES" b="1" dirty="0">
            <a:solidFill>
              <a:srgbClr val="FFC000"/>
            </a:solidFill>
          </a:endParaRPr>
        </a:p>
      </dgm:t>
    </dgm:pt>
    <dgm:pt modelId="{514B3449-7D40-425C-B038-C9FDF308C40F}" type="parTrans" cxnId="{6596CA35-B2EB-4AA4-B9E4-8E39CA7F9CC8}">
      <dgm:prSet/>
      <dgm:spPr/>
      <dgm:t>
        <a:bodyPr/>
        <a:lstStyle/>
        <a:p>
          <a:endParaRPr lang="es-ES"/>
        </a:p>
      </dgm:t>
    </dgm:pt>
    <dgm:pt modelId="{6CE9E9F8-2EB4-4971-B67E-EC4EF0CC512A}" type="sibTrans" cxnId="{6596CA35-B2EB-4AA4-B9E4-8E39CA7F9CC8}">
      <dgm:prSet/>
      <dgm:spPr/>
      <dgm:t>
        <a:bodyPr/>
        <a:lstStyle/>
        <a:p>
          <a:endParaRPr lang="es-ES"/>
        </a:p>
      </dgm:t>
    </dgm:pt>
    <dgm:pt modelId="{FCF564A6-B4DA-4560-BC3C-812056B3D6F0}">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es-ES" sz="1600" dirty="0" smtClean="0"/>
            <a:t>Un programa de trabajo con la descripción de etapas, estrategias y sus respectivas actividades</a:t>
          </a:r>
          <a:endParaRPr lang="es-ES" sz="1600" dirty="0"/>
        </a:p>
      </dgm:t>
    </dgm:pt>
    <dgm:pt modelId="{797A7DC4-D3EE-4A5B-9AA6-855F45C449ED}" type="parTrans" cxnId="{82FE99CC-70CE-485B-96D6-B917F1D02885}">
      <dgm:prSet/>
      <dgm:spPr/>
      <dgm:t>
        <a:bodyPr/>
        <a:lstStyle/>
        <a:p>
          <a:endParaRPr lang="es-ES"/>
        </a:p>
      </dgm:t>
    </dgm:pt>
    <dgm:pt modelId="{A6812C6C-D656-4DE6-AA4D-ED46A2538534}" type="sibTrans" cxnId="{82FE99CC-70CE-485B-96D6-B917F1D02885}">
      <dgm:prSet/>
      <dgm:spPr/>
      <dgm:t>
        <a:bodyPr/>
        <a:lstStyle/>
        <a:p>
          <a:endParaRPr lang="es-ES"/>
        </a:p>
      </dgm:t>
    </dgm:pt>
    <dgm:pt modelId="{272F9B82-8364-493B-9E35-870931FAE0B0}">
      <dgm:prSet phldrT="[Texto]"/>
      <dgm:spPr/>
      <dgm:t>
        <a:bodyPr/>
        <a:lstStyle/>
        <a:p>
          <a:r>
            <a:rPr lang="es-ES" b="1" dirty="0" smtClean="0">
              <a:solidFill>
                <a:srgbClr val="FFC000"/>
              </a:solidFill>
            </a:rPr>
            <a:t>11º</a:t>
          </a:r>
          <a:endParaRPr lang="es-ES" b="1" dirty="0">
            <a:solidFill>
              <a:srgbClr val="FFC000"/>
            </a:solidFill>
          </a:endParaRPr>
        </a:p>
      </dgm:t>
    </dgm:pt>
    <dgm:pt modelId="{1C99F1F4-9AAC-4289-B93E-070D2F0A185D}" type="parTrans" cxnId="{9DE0EBD2-0E98-4078-B8C5-E477A57DED07}">
      <dgm:prSet/>
      <dgm:spPr/>
      <dgm:t>
        <a:bodyPr/>
        <a:lstStyle/>
        <a:p>
          <a:endParaRPr lang="es-ES"/>
        </a:p>
      </dgm:t>
    </dgm:pt>
    <dgm:pt modelId="{5F64E03A-3F87-4521-A713-77F61AFE2202}" type="sibTrans" cxnId="{9DE0EBD2-0E98-4078-B8C5-E477A57DED07}">
      <dgm:prSet/>
      <dgm:spPr/>
      <dgm:t>
        <a:bodyPr/>
        <a:lstStyle/>
        <a:p>
          <a:endParaRPr lang="es-ES"/>
        </a:p>
      </dgm:t>
    </dgm:pt>
    <dgm:pt modelId="{6A6525A0-7AFF-4FA7-A2C4-2BCFC747F595}">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S" sz="1600" dirty="0" smtClean="0"/>
            <a:t>Especificar el grado de riesgo del proyecto y las medidas pertinentes en tal sentido.</a:t>
          </a:r>
          <a:endParaRPr lang="es-ES" sz="1600" dirty="0"/>
        </a:p>
      </dgm:t>
    </dgm:pt>
    <dgm:pt modelId="{0EB16887-7E18-4093-AAA3-AE1F97E84119}" type="parTrans" cxnId="{81793087-D1FC-418C-89C5-442FE13F26C9}">
      <dgm:prSet/>
      <dgm:spPr/>
      <dgm:t>
        <a:bodyPr/>
        <a:lstStyle/>
        <a:p>
          <a:endParaRPr lang="es-ES"/>
        </a:p>
      </dgm:t>
    </dgm:pt>
    <dgm:pt modelId="{5D048BAD-4EBF-4DEB-AC2C-49F52DCD3BDB}" type="sibTrans" cxnId="{81793087-D1FC-418C-89C5-442FE13F26C9}">
      <dgm:prSet/>
      <dgm:spPr/>
      <dgm:t>
        <a:bodyPr/>
        <a:lstStyle/>
        <a:p>
          <a:endParaRPr lang="es-ES"/>
        </a:p>
      </dgm:t>
    </dgm:pt>
    <dgm:pt modelId="{680D3BE2-DD29-4EFB-A192-6822DE397B66}">
      <dgm:prSet phldrT="[Texto]"/>
      <dgm:spPr/>
      <dgm:t>
        <a:bodyPr/>
        <a:lstStyle/>
        <a:p>
          <a:r>
            <a:rPr lang="es-ES" b="1" dirty="0" smtClean="0">
              <a:solidFill>
                <a:srgbClr val="FFC000"/>
              </a:solidFill>
            </a:rPr>
            <a:t>12º</a:t>
          </a:r>
          <a:endParaRPr lang="es-ES" b="1" dirty="0">
            <a:solidFill>
              <a:srgbClr val="FFC000"/>
            </a:solidFill>
          </a:endParaRPr>
        </a:p>
      </dgm:t>
    </dgm:pt>
    <dgm:pt modelId="{BFF0A1E0-094B-41EB-970B-22B9EBBE0E38}" type="parTrans" cxnId="{B1E78E78-588B-4744-99A4-A23710645C57}">
      <dgm:prSet/>
      <dgm:spPr/>
      <dgm:t>
        <a:bodyPr/>
        <a:lstStyle/>
        <a:p>
          <a:endParaRPr lang="es-ES"/>
        </a:p>
      </dgm:t>
    </dgm:pt>
    <dgm:pt modelId="{6A55ADE3-0466-4601-A308-8FB44DE3483E}" type="sibTrans" cxnId="{B1E78E78-588B-4744-99A4-A23710645C57}">
      <dgm:prSet/>
      <dgm:spPr/>
      <dgm:t>
        <a:bodyPr/>
        <a:lstStyle/>
        <a:p>
          <a:endParaRPr lang="es-ES"/>
        </a:p>
      </dgm:t>
    </dgm:pt>
    <dgm:pt modelId="{741ED673-26A0-48BA-AEA4-AD11A224EE37}">
      <dgm:prSet phldrT="[Texto]"/>
      <dgm:spPr/>
      <dgm:t>
        <a:bodyPr/>
        <a:lstStyle/>
        <a:p>
          <a:r>
            <a:rPr lang="es-ES" b="1" dirty="0" smtClean="0">
              <a:solidFill>
                <a:srgbClr val="FFC000"/>
              </a:solidFill>
            </a:rPr>
            <a:t>13º</a:t>
          </a:r>
          <a:endParaRPr lang="es-ES" b="1" dirty="0">
            <a:solidFill>
              <a:srgbClr val="FFC000"/>
            </a:solidFill>
          </a:endParaRPr>
        </a:p>
      </dgm:t>
    </dgm:pt>
    <dgm:pt modelId="{F5FCD0B5-E64E-4418-8D9B-E1323AED75F4}" type="parTrans" cxnId="{ACA6BC0B-6E56-44E4-99CE-726542058ACC}">
      <dgm:prSet/>
      <dgm:spPr/>
      <dgm:t>
        <a:bodyPr/>
        <a:lstStyle/>
        <a:p>
          <a:endParaRPr lang="es-ES"/>
        </a:p>
      </dgm:t>
    </dgm:pt>
    <dgm:pt modelId="{9FBE4BBB-AC26-42FB-96EE-04F168A90F5D}" type="sibTrans" cxnId="{ACA6BC0B-6E56-44E4-99CE-726542058ACC}">
      <dgm:prSet/>
      <dgm:spPr/>
      <dgm:t>
        <a:bodyPr/>
        <a:lstStyle/>
        <a:p>
          <a:endParaRPr lang="es-ES"/>
        </a:p>
      </dgm:t>
    </dgm:pt>
    <dgm:pt modelId="{976A11B0-6684-4B18-9719-3A319541C0D3}">
      <dgm:prSet phldrT="[Texto]"/>
      <dgm:spPr/>
      <dgm:t>
        <a:bodyPr/>
        <a:lstStyle/>
        <a:p>
          <a:r>
            <a:rPr lang="es-ES" b="1" dirty="0" smtClean="0">
              <a:solidFill>
                <a:srgbClr val="FFC000"/>
              </a:solidFill>
            </a:rPr>
            <a:t>14º</a:t>
          </a:r>
        </a:p>
      </dgm:t>
    </dgm:pt>
    <dgm:pt modelId="{244AC763-4C84-4D63-9213-24E248FE42F3}" type="parTrans" cxnId="{532B95FB-5289-4DE6-855B-B7A7DABF6E98}">
      <dgm:prSet/>
      <dgm:spPr/>
      <dgm:t>
        <a:bodyPr/>
        <a:lstStyle/>
        <a:p>
          <a:endParaRPr lang="es-ES"/>
        </a:p>
      </dgm:t>
    </dgm:pt>
    <dgm:pt modelId="{9D65BABB-6FF1-48A5-9DE3-4811E4467BEB}" type="sibTrans" cxnId="{532B95FB-5289-4DE6-855B-B7A7DABF6E98}">
      <dgm:prSet/>
      <dgm:spPr/>
      <dgm:t>
        <a:bodyPr/>
        <a:lstStyle/>
        <a:p>
          <a:endParaRPr lang="es-ES"/>
        </a:p>
      </dgm:t>
    </dgm:pt>
    <dgm:pt modelId="{0CA6B889-CC95-4A6C-B1A1-E357B810CB59}">
      <dgm:prSet phldrT="[Texto]"/>
      <dgm:spPr/>
      <dgm:t>
        <a:bodyPr/>
        <a:lstStyle/>
        <a:p>
          <a:r>
            <a:rPr lang="es-ES" b="1" dirty="0" smtClean="0">
              <a:solidFill>
                <a:srgbClr val="FFC000"/>
              </a:solidFill>
            </a:rPr>
            <a:t>15º</a:t>
          </a:r>
        </a:p>
      </dgm:t>
    </dgm:pt>
    <dgm:pt modelId="{A9E884B7-DCAE-4D7A-8B2F-DE06C2DBACEE}" type="parTrans" cxnId="{35886326-B47F-4E8F-AB61-784F61CB8BA5}">
      <dgm:prSet/>
      <dgm:spPr/>
      <dgm:t>
        <a:bodyPr/>
        <a:lstStyle/>
        <a:p>
          <a:endParaRPr lang="es-ES"/>
        </a:p>
      </dgm:t>
    </dgm:pt>
    <dgm:pt modelId="{F1209745-AB6B-48F7-9A9C-EB6E5CB4EA61}" type="sibTrans" cxnId="{35886326-B47F-4E8F-AB61-784F61CB8BA5}">
      <dgm:prSet/>
      <dgm:spPr/>
      <dgm:t>
        <a:bodyPr/>
        <a:lstStyle/>
        <a:p>
          <a:endParaRPr lang="es-ES"/>
        </a:p>
      </dgm:t>
    </dgm:pt>
    <dgm:pt modelId="{C57FEF10-176A-4F53-851F-62269352055E}">
      <dgm:prSet phldrT="[Texto]"/>
      <dgm:spPr/>
      <dgm:t>
        <a:bodyPr/>
        <a:lstStyle/>
        <a:p>
          <a:r>
            <a:rPr lang="es-ES" b="1" dirty="0" smtClean="0">
              <a:solidFill>
                <a:schemeClr val="tx1"/>
              </a:solidFill>
            </a:rPr>
            <a:t>16º</a:t>
          </a:r>
        </a:p>
      </dgm:t>
    </dgm:pt>
    <dgm:pt modelId="{3EEA8F97-82D4-4754-A426-8FB0FED778A7}" type="parTrans" cxnId="{061F82DF-1E71-4259-9BC9-0122A0C31302}">
      <dgm:prSet/>
      <dgm:spPr/>
      <dgm:t>
        <a:bodyPr/>
        <a:lstStyle/>
        <a:p>
          <a:endParaRPr lang="es-ES"/>
        </a:p>
      </dgm:t>
    </dgm:pt>
    <dgm:pt modelId="{1CD9EBD5-6C29-458E-9D77-08828C2FA2E4}" type="sibTrans" cxnId="{061F82DF-1E71-4259-9BC9-0122A0C31302}">
      <dgm:prSet/>
      <dgm:spPr/>
      <dgm:t>
        <a:bodyPr/>
        <a:lstStyle/>
        <a:p>
          <a:endParaRPr lang="es-ES"/>
        </a:p>
      </dgm:t>
    </dgm:pt>
    <dgm:pt modelId="{E6FC1C40-2973-48A5-ADDE-1B611B6D1AB8}">
      <dgm:prSet custT="1">
        <dgm:style>
          <a:lnRef idx="1">
            <a:schemeClr val="accent1"/>
          </a:lnRef>
          <a:fillRef idx="2">
            <a:schemeClr val="accent1"/>
          </a:fillRef>
          <a:effectRef idx="1">
            <a:schemeClr val="accent1"/>
          </a:effectRef>
          <a:fontRef idx="minor">
            <a:schemeClr val="dk1"/>
          </a:fontRef>
        </dgm:style>
      </dgm:prSet>
      <dgm:spPr/>
      <dgm:t>
        <a:bodyPr/>
        <a:lstStyle/>
        <a:p>
          <a:r>
            <a:rPr lang="es-ES" sz="1600" dirty="0" smtClean="0"/>
            <a:t>Los criterios de ejecución y procedimientos de seguimiento del proyecto</a:t>
          </a:r>
          <a:endParaRPr lang="es-ES" sz="1600" dirty="0"/>
        </a:p>
      </dgm:t>
    </dgm:pt>
    <dgm:pt modelId="{6730F3C4-288C-416C-BDF4-39243115EE29}" type="parTrans" cxnId="{33F578F9-9FEC-4781-8335-79AF2134BA42}">
      <dgm:prSet/>
      <dgm:spPr/>
      <dgm:t>
        <a:bodyPr/>
        <a:lstStyle/>
        <a:p>
          <a:endParaRPr lang="es-ES"/>
        </a:p>
      </dgm:t>
    </dgm:pt>
    <dgm:pt modelId="{AA74E3D4-2F37-40C9-8CCF-8BD361F1A7BB}" type="sibTrans" cxnId="{33F578F9-9FEC-4781-8335-79AF2134BA42}">
      <dgm:prSet/>
      <dgm:spPr/>
      <dgm:t>
        <a:bodyPr/>
        <a:lstStyle/>
        <a:p>
          <a:endParaRPr lang="es-ES"/>
        </a:p>
      </dgm:t>
    </dgm:pt>
    <dgm:pt modelId="{E064CA8D-2C4F-428B-9321-94F6AE0E67B0}">
      <dgm:prSet custT="1">
        <dgm:style>
          <a:lnRef idx="1">
            <a:schemeClr val="accent2"/>
          </a:lnRef>
          <a:fillRef idx="2">
            <a:schemeClr val="accent2"/>
          </a:fillRef>
          <a:effectRef idx="1">
            <a:schemeClr val="accent2"/>
          </a:effectRef>
          <a:fontRef idx="minor">
            <a:schemeClr val="dk1"/>
          </a:fontRef>
        </dgm:style>
      </dgm:prSet>
      <dgm:spPr/>
      <dgm:t>
        <a:bodyPr/>
        <a:lstStyle/>
        <a:p>
          <a:r>
            <a:rPr lang="es-ES" sz="1600" dirty="0" smtClean="0"/>
            <a:t>La enumeración clara y detallada de recursos materiales y financieros, especificados según las etapas del proyecto</a:t>
          </a:r>
          <a:endParaRPr lang="es-ES" sz="1600" dirty="0"/>
        </a:p>
      </dgm:t>
    </dgm:pt>
    <dgm:pt modelId="{3127D25F-868C-42E4-8B4C-593D361B19E7}" type="parTrans" cxnId="{AB80962F-602D-4FD3-9A7C-BB3F1F30DA58}">
      <dgm:prSet/>
      <dgm:spPr/>
      <dgm:t>
        <a:bodyPr/>
        <a:lstStyle/>
        <a:p>
          <a:endParaRPr lang="es-ES"/>
        </a:p>
      </dgm:t>
    </dgm:pt>
    <dgm:pt modelId="{54D0D79B-A929-415F-9AAE-3A81F16D2B97}" type="sibTrans" cxnId="{AB80962F-602D-4FD3-9A7C-BB3F1F30DA58}">
      <dgm:prSet/>
      <dgm:spPr/>
      <dgm:t>
        <a:bodyPr/>
        <a:lstStyle/>
        <a:p>
          <a:endParaRPr lang="es-ES"/>
        </a:p>
      </dgm:t>
    </dgm:pt>
    <dgm:pt modelId="{DD81B629-53B2-4DF6-96BC-C6FF26ACE2C3}">
      <dgm:prSet custT="1">
        <dgm:style>
          <a:lnRef idx="1">
            <a:schemeClr val="accent3"/>
          </a:lnRef>
          <a:fillRef idx="2">
            <a:schemeClr val="accent3"/>
          </a:fillRef>
          <a:effectRef idx="1">
            <a:schemeClr val="accent3"/>
          </a:effectRef>
          <a:fontRef idx="minor">
            <a:schemeClr val="dk1"/>
          </a:fontRef>
        </dgm:style>
      </dgm:prSet>
      <dgm:spPr/>
      <dgm:t>
        <a:bodyPr/>
        <a:lstStyle/>
        <a:p>
          <a:r>
            <a:rPr lang="es-ES" sz="1600" dirty="0" smtClean="0"/>
            <a:t>Fechas precisas, no datos aproximados. Con sus respectivos lapsos como previsión a imponderables que retrasen el trabajo.</a:t>
          </a:r>
          <a:endParaRPr lang="es-ES" sz="1600" dirty="0"/>
        </a:p>
      </dgm:t>
    </dgm:pt>
    <dgm:pt modelId="{D4BD932D-F204-4950-9F4C-9D2F23B05CF0}" type="parTrans" cxnId="{A94FF2D0-849C-45E0-99D0-492B3B02A92E}">
      <dgm:prSet/>
      <dgm:spPr/>
      <dgm:t>
        <a:bodyPr/>
        <a:lstStyle/>
        <a:p>
          <a:endParaRPr lang="es-ES"/>
        </a:p>
      </dgm:t>
    </dgm:pt>
    <dgm:pt modelId="{AD0D5851-34B6-4241-8BE7-BF4962A2EAF5}" type="sibTrans" cxnId="{A94FF2D0-849C-45E0-99D0-492B3B02A92E}">
      <dgm:prSet/>
      <dgm:spPr/>
      <dgm:t>
        <a:bodyPr/>
        <a:lstStyle/>
        <a:p>
          <a:endParaRPr lang="es-ES"/>
        </a:p>
      </dgm:t>
    </dgm:pt>
    <dgm:pt modelId="{771C8D68-56A8-4D6E-8928-6A4BB80071D1}">
      <dgm:prSet custT="1">
        <dgm:style>
          <a:lnRef idx="1">
            <a:schemeClr val="accent4"/>
          </a:lnRef>
          <a:fillRef idx="2">
            <a:schemeClr val="accent4"/>
          </a:fillRef>
          <a:effectRef idx="1">
            <a:schemeClr val="accent4"/>
          </a:effectRef>
          <a:fontRef idx="minor">
            <a:schemeClr val="dk1"/>
          </a:fontRef>
        </dgm:style>
      </dgm:prSet>
      <dgm:spPr/>
      <dgm:t>
        <a:bodyPr/>
        <a:lstStyle/>
        <a:p>
          <a:r>
            <a:rPr lang="es-ES" sz="1600" dirty="0" smtClean="0"/>
            <a:t>La justificación de la inversión en relación con los beneficios finales</a:t>
          </a:r>
          <a:endParaRPr lang="es-ES" sz="1600" dirty="0"/>
        </a:p>
      </dgm:t>
    </dgm:pt>
    <dgm:pt modelId="{5B564DD3-CE1D-4284-AECF-E1EAE0287D2B}" type="parTrans" cxnId="{EE810E4A-E7F9-4D9D-B50C-BEAA537DF805}">
      <dgm:prSet/>
      <dgm:spPr/>
      <dgm:t>
        <a:bodyPr/>
        <a:lstStyle/>
        <a:p>
          <a:endParaRPr lang="es-ES"/>
        </a:p>
      </dgm:t>
    </dgm:pt>
    <dgm:pt modelId="{3A6413EE-8070-451E-8032-AFA2ACE78AA1}" type="sibTrans" cxnId="{EE810E4A-E7F9-4D9D-B50C-BEAA537DF805}">
      <dgm:prSet/>
      <dgm:spPr/>
      <dgm:t>
        <a:bodyPr/>
        <a:lstStyle/>
        <a:p>
          <a:endParaRPr lang="es-ES"/>
        </a:p>
      </dgm:t>
    </dgm:pt>
    <dgm:pt modelId="{E58D056F-1B4D-4D84-A0FA-8D7F3404C75B}">
      <dgm:prSet custT="1">
        <dgm:style>
          <a:lnRef idx="1">
            <a:schemeClr val="accent5"/>
          </a:lnRef>
          <a:fillRef idx="2">
            <a:schemeClr val="accent5"/>
          </a:fillRef>
          <a:effectRef idx="1">
            <a:schemeClr val="accent5"/>
          </a:effectRef>
          <a:fontRef idx="minor">
            <a:schemeClr val="dk1"/>
          </a:fontRef>
        </dgm:style>
      </dgm:prSet>
      <dgm:spPr/>
      <dgm:t>
        <a:bodyPr/>
        <a:lstStyle/>
        <a:p>
          <a:r>
            <a:rPr lang="es-ES" sz="1600" dirty="0" smtClean="0"/>
            <a:t>Especificar si se efectuará o no la divulgación del proyecto y los conocimientos o logros del mismo.</a:t>
          </a:r>
          <a:endParaRPr lang="es-ES" sz="1600" dirty="0"/>
        </a:p>
      </dgm:t>
    </dgm:pt>
    <dgm:pt modelId="{E8E0025A-A940-4C6E-B02B-365D0D863BA9}" type="parTrans" cxnId="{EC9565F1-38A6-4882-8A91-CA4E60D12977}">
      <dgm:prSet/>
      <dgm:spPr/>
      <dgm:t>
        <a:bodyPr/>
        <a:lstStyle/>
        <a:p>
          <a:endParaRPr lang="es-ES"/>
        </a:p>
      </dgm:t>
    </dgm:pt>
    <dgm:pt modelId="{AF677B61-EAF5-462C-A82C-F977356715D8}" type="sibTrans" cxnId="{EC9565F1-38A6-4882-8A91-CA4E60D12977}">
      <dgm:prSet/>
      <dgm:spPr/>
      <dgm:t>
        <a:bodyPr/>
        <a:lstStyle/>
        <a:p>
          <a:endParaRPr lang="es-ES"/>
        </a:p>
      </dgm:t>
    </dgm:pt>
    <dgm:pt modelId="{9BD844E2-295C-40B5-BC45-AE8F19D172ED}" type="pres">
      <dgm:prSet presAssocID="{1568A1FB-F7CA-4F70-B05F-BDD1FCA44624}" presName="linearFlow" presStyleCnt="0">
        <dgm:presLayoutVars>
          <dgm:dir/>
          <dgm:animLvl val="lvl"/>
          <dgm:resizeHandles val="exact"/>
        </dgm:presLayoutVars>
      </dgm:prSet>
      <dgm:spPr/>
      <dgm:t>
        <a:bodyPr/>
        <a:lstStyle/>
        <a:p>
          <a:endParaRPr lang="es-ES"/>
        </a:p>
      </dgm:t>
    </dgm:pt>
    <dgm:pt modelId="{8312AF86-0B14-451B-B3D9-7FB7C0C9D9DE}" type="pres">
      <dgm:prSet presAssocID="{481E6863-F36C-405D-9CDB-EA687493D5A0}" presName="composite" presStyleCnt="0"/>
      <dgm:spPr/>
    </dgm:pt>
    <dgm:pt modelId="{B1CC1EA0-F3AE-4F40-8DCE-80B1615FD044}" type="pres">
      <dgm:prSet presAssocID="{481E6863-F36C-405D-9CDB-EA687493D5A0}" presName="parentText" presStyleLbl="alignNode1" presStyleIdx="0" presStyleCnt="8">
        <dgm:presLayoutVars>
          <dgm:chMax val="1"/>
          <dgm:bulletEnabled val="1"/>
        </dgm:presLayoutVars>
      </dgm:prSet>
      <dgm:spPr/>
      <dgm:t>
        <a:bodyPr/>
        <a:lstStyle/>
        <a:p>
          <a:endParaRPr lang="es-ES"/>
        </a:p>
      </dgm:t>
    </dgm:pt>
    <dgm:pt modelId="{B971D5F9-EB63-4080-A408-0EC96EA4E528}" type="pres">
      <dgm:prSet presAssocID="{481E6863-F36C-405D-9CDB-EA687493D5A0}" presName="descendantText" presStyleLbl="alignAcc1" presStyleIdx="0" presStyleCnt="8">
        <dgm:presLayoutVars>
          <dgm:bulletEnabled val="1"/>
        </dgm:presLayoutVars>
      </dgm:prSet>
      <dgm:spPr/>
      <dgm:t>
        <a:bodyPr/>
        <a:lstStyle/>
        <a:p>
          <a:endParaRPr lang="es-ES"/>
        </a:p>
      </dgm:t>
    </dgm:pt>
    <dgm:pt modelId="{B23E3EDE-90DB-497F-8357-7C8BB7C6DA76}" type="pres">
      <dgm:prSet presAssocID="{32AD69D3-04D3-447D-9012-1382CD841B62}" presName="sp" presStyleCnt="0"/>
      <dgm:spPr/>
    </dgm:pt>
    <dgm:pt modelId="{6C07DEEC-C718-4561-B58A-4F724D8B9C8F}" type="pres">
      <dgm:prSet presAssocID="{ADB5A5E5-9906-436A-B8D0-53BE6B16B598}" presName="composite" presStyleCnt="0"/>
      <dgm:spPr/>
    </dgm:pt>
    <dgm:pt modelId="{54B7EF91-78F4-476F-B8EE-DA4A5C344641}" type="pres">
      <dgm:prSet presAssocID="{ADB5A5E5-9906-436A-B8D0-53BE6B16B598}" presName="parentText" presStyleLbl="alignNode1" presStyleIdx="1" presStyleCnt="8">
        <dgm:presLayoutVars>
          <dgm:chMax val="1"/>
          <dgm:bulletEnabled val="1"/>
        </dgm:presLayoutVars>
      </dgm:prSet>
      <dgm:spPr/>
      <dgm:t>
        <a:bodyPr/>
        <a:lstStyle/>
        <a:p>
          <a:endParaRPr lang="es-ES"/>
        </a:p>
      </dgm:t>
    </dgm:pt>
    <dgm:pt modelId="{CDBCF165-8FC7-461E-9FD1-6FDB2D2D81E5}" type="pres">
      <dgm:prSet presAssocID="{ADB5A5E5-9906-436A-B8D0-53BE6B16B598}" presName="descendantText" presStyleLbl="alignAcc1" presStyleIdx="1" presStyleCnt="8">
        <dgm:presLayoutVars>
          <dgm:bulletEnabled val="1"/>
        </dgm:presLayoutVars>
      </dgm:prSet>
      <dgm:spPr/>
      <dgm:t>
        <a:bodyPr/>
        <a:lstStyle/>
        <a:p>
          <a:endParaRPr lang="es-ES"/>
        </a:p>
      </dgm:t>
    </dgm:pt>
    <dgm:pt modelId="{193BE522-300F-4000-9DAC-AB5D4DE8C010}" type="pres">
      <dgm:prSet presAssocID="{6CE9E9F8-2EB4-4971-B67E-EC4EF0CC512A}" presName="sp" presStyleCnt="0"/>
      <dgm:spPr/>
    </dgm:pt>
    <dgm:pt modelId="{B1D62016-8B01-4E72-BA08-E7E303951912}" type="pres">
      <dgm:prSet presAssocID="{272F9B82-8364-493B-9E35-870931FAE0B0}" presName="composite" presStyleCnt="0"/>
      <dgm:spPr/>
    </dgm:pt>
    <dgm:pt modelId="{3566425F-6BA9-46A5-BC5D-7F9670934806}" type="pres">
      <dgm:prSet presAssocID="{272F9B82-8364-493B-9E35-870931FAE0B0}" presName="parentText" presStyleLbl="alignNode1" presStyleIdx="2" presStyleCnt="8">
        <dgm:presLayoutVars>
          <dgm:chMax val="1"/>
          <dgm:bulletEnabled val="1"/>
        </dgm:presLayoutVars>
      </dgm:prSet>
      <dgm:spPr/>
      <dgm:t>
        <a:bodyPr/>
        <a:lstStyle/>
        <a:p>
          <a:endParaRPr lang="es-ES"/>
        </a:p>
      </dgm:t>
    </dgm:pt>
    <dgm:pt modelId="{AB0DFC51-FA59-4F3D-A2BA-DC62E0863EDF}" type="pres">
      <dgm:prSet presAssocID="{272F9B82-8364-493B-9E35-870931FAE0B0}" presName="descendantText" presStyleLbl="alignAcc1" presStyleIdx="2" presStyleCnt="8">
        <dgm:presLayoutVars>
          <dgm:bulletEnabled val="1"/>
        </dgm:presLayoutVars>
      </dgm:prSet>
      <dgm:spPr/>
      <dgm:t>
        <a:bodyPr/>
        <a:lstStyle/>
        <a:p>
          <a:endParaRPr lang="es-ES"/>
        </a:p>
      </dgm:t>
    </dgm:pt>
    <dgm:pt modelId="{A08330A6-BE59-41FA-8D8B-08E36361D877}" type="pres">
      <dgm:prSet presAssocID="{5F64E03A-3F87-4521-A713-77F61AFE2202}" presName="sp" presStyleCnt="0"/>
      <dgm:spPr/>
    </dgm:pt>
    <dgm:pt modelId="{3A2F8D57-81B7-45D0-983F-5C02578090E7}" type="pres">
      <dgm:prSet presAssocID="{680D3BE2-DD29-4EFB-A192-6822DE397B66}" presName="composite" presStyleCnt="0"/>
      <dgm:spPr/>
    </dgm:pt>
    <dgm:pt modelId="{E3202D15-E283-4D5A-9650-5E7F00B4FBAB}" type="pres">
      <dgm:prSet presAssocID="{680D3BE2-DD29-4EFB-A192-6822DE397B66}" presName="parentText" presStyleLbl="alignNode1" presStyleIdx="3" presStyleCnt="8">
        <dgm:presLayoutVars>
          <dgm:chMax val="1"/>
          <dgm:bulletEnabled val="1"/>
        </dgm:presLayoutVars>
      </dgm:prSet>
      <dgm:spPr/>
      <dgm:t>
        <a:bodyPr/>
        <a:lstStyle/>
        <a:p>
          <a:endParaRPr lang="es-ES"/>
        </a:p>
      </dgm:t>
    </dgm:pt>
    <dgm:pt modelId="{C7D7462F-7FEC-4608-9C45-C5DAB4E73748}" type="pres">
      <dgm:prSet presAssocID="{680D3BE2-DD29-4EFB-A192-6822DE397B66}" presName="descendantText" presStyleLbl="alignAcc1" presStyleIdx="3" presStyleCnt="8">
        <dgm:presLayoutVars>
          <dgm:bulletEnabled val="1"/>
        </dgm:presLayoutVars>
      </dgm:prSet>
      <dgm:spPr/>
      <dgm:t>
        <a:bodyPr/>
        <a:lstStyle/>
        <a:p>
          <a:endParaRPr lang="es-ES"/>
        </a:p>
      </dgm:t>
    </dgm:pt>
    <dgm:pt modelId="{ECBBF9EA-A522-468A-B6F5-6EB0FE65F62C}" type="pres">
      <dgm:prSet presAssocID="{6A55ADE3-0466-4601-A308-8FB44DE3483E}" presName="sp" presStyleCnt="0"/>
      <dgm:spPr/>
    </dgm:pt>
    <dgm:pt modelId="{3524FCDF-4EAF-47F6-8DCA-3E21F8E21262}" type="pres">
      <dgm:prSet presAssocID="{741ED673-26A0-48BA-AEA4-AD11A224EE37}" presName="composite" presStyleCnt="0"/>
      <dgm:spPr/>
    </dgm:pt>
    <dgm:pt modelId="{16B3ED4E-B39F-443B-8632-A2758F06D590}" type="pres">
      <dgm:prSet presAssocID="{741ED673-26A0-48BA-AEA4-AD11A224EE37}" presName="parentText" presStyleLbl="alignNode1" presStyleIdx="4" presStyleCnt="8">
        <dgm:presLayoutVars>
          <dgm:chMax val="1"/>
          <dgm:bulletEnabled val="1"/>
        </dgm:presLayoutVars>
      </dgm:prSet>
      <dgm:spPr/>
      <dgm:t>
        <a:bodyPr/>
        <a:lstStyle/>
        <a:p>
          <a:endParaRPr lang="es-ES"/>
        </a:p>
      </dgm:t>
    </dgm:pt>
    <dgm:pt modelId="{EB43F681-20D9-401A-B8AF-140B07B7ACD4}" type="pres">
      <dgm:prSet presAssocID="{741ED673-26A0-48BA-AEA4-AD11A224EE37}" presName="descendantText" presStyleLbl="alignAcc1" presStyleIdx="4" presStyleCnt="8">
        <dgm:presLayoutVars>
          <dgm:bulletEnabled val="1"/>
        </dgm:presLayoutVars>
      </dgm:prSet>
      <dgm:spPr/>
      <dgm:t>
        <a:bodyPr/>
        <a:lstStyle/>
        <a:p>
          <a:endParaRPr lang="es-ES"/>
        </a:p>
      </dgm:t>
    </dgm:pt>
    <dgm:pt modelId="{EE413740-8795-4475-B143-F3FC5B9D69FB}" type="pres">
      <dgm:prSet presAssocID="{9FBE4BBB-AC26-42FB-96EE-04F168A90F5D}" presName="sp" presStyleCnt="0"/>
      <dgm:spPr/>
    </dgm:pt>
    <dgm:pt modelId="{D6A4720B-BF11-437F-AA3E-534D547DA235}" type="pres">
      <dgm:prSet presAssocID="{976A11B0-6684-4B18-9719-3A319541C0D3}" presName="composite" presStyleCnt="0"/>
      <dgm:spPr/>
    </dgm:pt>
    <dgm:pt modelId="{113C7FFB-6990-4115-ACA1-8590DD8B03C3}" type="pres">
      <dgm:prSet presAssocID="{976A11B0-6684-4B18-9719-3A319541C0D3}" presName="parentText" presStyleLbl="alignNode1" presStyleIdx="5" presStyleCnt="8">
        <dgm:presLayoutVars>
          <dgm:chMax val="1"/>
          <dgm:bulletEnabled val="1"/>
        </dgm:presLayoutVars>
      </dgm:prSet>
      <dgm:spPr/>
      <dgm:t>
        <a:bodyPr/>
        <a:lstStyle/>
        <a:p>
          <a:endParaRPr lang="es-ES"/>
        </a:p>
      </dgm:t>
    </dgm:pt>
    <dgm:pt modelId="{792AC719-5310-45B6-AD84-8EA3C89356A1}" type="pres">
      <dgm:prSet presAssocID="{976A11B0-6684-4B18-9719-3A319541C0D3}" presName="descendantText" presStyleLbl="alignAcc1" presStyleIdx="5" presStyleCnt="8">
        <dgm:presLayoutVars>
          <dgm:bulletEnabled val="1"/>
        </dgm:presLayoutVars>
      </dgm:prSet>
      <dgm:spPr/>
      <dgm:t>
        <a:bodyPr/>
        <a:lstStyle/>
        <a:p>
          <a:endParaRPr lang="es-ES"/>
        </a:p>
      </dgm:t>
    </dgm:pt>
    <dgm:pt modelId="{26E6B17D-8FB5-4C6E-8E2B-0EC554482309}" type="pres">
      <dgm:prSet presAssocID="{9D65BABB-6FF1-48A5-9DE3-4811E4467BEB}" presName="sp" presStyleCnt="0"/>
      <dgm:spPr/>
    </dgm:pt>
    <dgm:pt modelId="{17731B86-F8F0-4345-9195-BC67BEF2AC91}" type="pres">
      <dgm:prSet presAssocID="{0CA6B889-CC95-4A6C-B1A1-E357B810CB59}" presName="composite" presStyleCnt="0"/>
      <dgm:spPr/>
    </dgm:pt>
    <dgm:pt modelId="{CEFD4863-D307-4E39-B009-599D1E878DFE}" type="pres">
      <dgm:prSet presAssocID="{0CA6B889-CC95-4A6C-B1A1-E357B810CB59}" presName="parentText" presStyleLbl="alignNode1" presStyleIdx="6" presStyleCnt="8">
        <dgm:presLayoutVars>
          <dgm:chMax val="1"/>
          <dgm:bulletEnabled val="1"/>
        </dgm:presLayoutVars>
      </dgm:prSet>
      <dgm:spPr/>
      <dgm:t>
        <a:bodyPr/>
        <a:lstStyle/>
        <a:p>
          <a:endParaRPr lang="es-ES"/>
        </a:p>
      </dgm:t>
    </dgm:pt>
    <dgm:pt modelId="{BD64F0F3-FCB4-4DCB-AA11-890EFEA5E4E1}" type="pres">
      <dgm:prSet presAssocID="{0CA6B889-CC95-4A6C-B1A1-E357B810CB59}" presName="descendantText" presStyleLbl="alignAcc1" presStyleIdx="6" presStyleCnt="8">
        <dgm:presLayoutVars>
          <dgm:bulletEnabled val="1"/>
        </dgm:presLayoutVars>
      </dgm:prSet>
      <dgm:spPr/>
      <dgm:t>
        <a:bodyPr/>
        <a:lstStyle/>
        <a:p>
          <a:endParaRPr lang="es-ES"/>
        </a:p>
      </dgm:t>
    </dgm:pt>
    <dgm:pt modelId="{BE8A5555-0F73-46D9-BFC2-47CBD64F9938}" type="pres">
      <dgm:prSet presAssocID="{F1209745-AB6B-48F7-9A9C-EB6E5CB4EA61}" presName="sp" presStyleCnt="0"/>
      <dgm:spPr/>
    </dgm:pt>
    <dgm:pt modelId="{DCAD6B4B-450F-43FE-BDE8-14E1A7087B50}" type="pres">
      <dgm:prSet presAssocID="{C57FEF10-176A-4F53-851F-62269352055E}" presName="composite" presStyleCnt="0"/>
      <dgm:spPr/>
    </dgm:pt>
    <dgm:pt modelId="{3A5FDC9F-A024-46B5-B069-4B14622FBAD1}" type="pres">
      <dgm:prSet presAssocID="{C57FEF10-176A-4F53-851F-62269352055E}" presName="parentText" presStyleLbl="alignNode1" presStyleIdx="7" presStyleCnt="8">
        <dgm:presLayoutVars>
          <dgm:chMax val="1"/>
          <dgm:bulletEnabled val="1"/>
        </dgm:presLayoutVars>
      </dgm:prSet>
      <dgm:spPr/>
      <dgm:t>
        <a:bodyPr/>
        <a:lstStyle/>
        <a:p>
          <a:endParaRPr lang="es-ES"/>
        </a:p>
      </dgm:t>
    </dgm:pt>
    <dgm:pt modelId="{8DF7F2CF-4799-4795-9C2E-417AFCD65D63}" type="pres">
      <dgm:prSet presAssocID="{C57FEF10-176A-4F53-851F-62269352055E}" presName="descendantText" presStyleLbl="alignAcc1" presStyleIdx="7" presStyleCnt="8" custLinFactNeighborX="408" custLinFactNeighborY="12075">
        <dgm:presLayoutVars>
          <dgm:bulletEnabled val="1"/>
        </dgm:presLayoutVars>
      </dgm:prSet>
      <dgm:spPr/>
      <dgm:t>
        <a:bodyPr/>
        <a:lstStyle/>
        <a:p>
          <a:endParaRPr lang="es-ES"/>
        </a:p>
      </dgm:t>
    </dgm:pt>
  </dgm:ptLst>
  <dgm:cxnLst>
    <dgm:cxn modelId="{9DE0EBD2-0E98-4078-B8C5-E477A57DED07}" srcId="{1568A1FB-F7CA-4F70-B05F-BDD1FCA44624}" destId="{272F9B82-8364-493B-9E35-870931FAE0B0}" srcOrd="2" destOrd="0" parTransId="{1C99F1F4-9AAC-4289-B93E-070D2F0A185D}" sibTransId="{5F64E03A-3F87-4521-A713-77F61AFE2202}"/>
    <dgm:cxn modelId="{76DF3BFA-8B56-4D42-B993-1476FBCBA9AF}" srcId="{481E6863-F36C-405D-9CDB-EA687493D5A0}" destId="{8DE1F7DB-F815-4461-BFB3-602B49EF57DE}" srcOrd="0" destOrd="0" parTransId="{442E90AA-781E-4E32-B3FF-4E69320E1AE0}" sibTransId="{DA22F3B8-AA37-4FEF-9020-0DECDE60C5E4}"/>
    <dgm:cxn modelId="{900E55EA-1E27-4B02-AA94-E830176D6B02}" type="presOf" srcId="{FCF564A6-B4DA-4560-BC3C-812056B3D6F0}" destId="{CDBCF165-8FC7-461E-9FD1-6FDB2D2D81E5}" srcOrd="0" destOrd="0" presId="urn:microsoft.com/office/officeart/2005/8/layout/chevron2"/>
    <dgm:cxn modelId="{5C544264-B866-4E92-92CB-067E574E2577}" type="presOf" srcId="{1568A1FB-F7CA-4F70-B05F-BDD1FCA44624}" destId="{9BD844E2-295C-40B5-BC45-AE8F19D172ED}" srcOrd="0" destOrd="0" presId="urn:microsoft.com/office/officeart/2005/8/layout/chevron2"/>
    <dgm:cxn modelId="{33F578F9-9FEC-4781-8335-79AF2134BA42}" srcId="{272F9B82-8364-493B-9E35-870931FAE0B0}" destId="{E6FC1C40-2973-48A5-ADDE-1B611B6D1AB8}" srcOrd="0" destOrd="0" parTransId="{6730F3C4-288C-416C-BDF4-39243115EE29}" sibTransId="{AA74E3D4-2F37-40C9-8CCF-8BD361F1A7BB}"/>
    <dgm:cxn modelId="{1C067373-8BE4-430E-85AB-69C5E3F1B23C}" type="presOf" srcId="{ADB5A5E5-9906-436A-B8D0-53BE6B16B598}" destId="{54B7EF91-78F4-476F-B8EE-DA4A5C344641}" srcOrd="0" destOrd="0" presId="urn:microsoft.com/office/officeart/2005/8/layout/chevron2"/>
    <dgm:cxn modelId="{6596CA35-B2EB-4AA4-B9E4-8E39CA7F9CC8}" srcId="{1568A1FB-F7CA-4F70-B05F-BDD1FCA44624}" destId="{ADB5A5E5-9906-436A-B8D0-53BE6B16B598}" srcOrd="1" destOrd="0" parTransId="{514B3449-7D40-425C-B038-C9FDF308C40F}" sibTransId="{6CE9E9F8-2EB4-4971-B67E-EC4EF0CC512A}"/>
    <dgm:cxn modelId="{B1E78E78-588B-4744-99A4-A23710645C57}" srcId="{1568A1FB-F7CA-4F70-B05F-BDD1FCA44624}" destId="{680D3BE2-DD29-4EFB-A192-6822DE397B66}" srcOrd="3" destOrd="0" parTransId="{BFF0A1E0-094B-41EB-970B-22B9EBBE0E38}" sibTransId="{6A55ADE3-0466-4601-A308-8FB44DE3483E}"/>
    <dgm:cxn modelId="{ACA6BC0B-6E56-44E4-99CE-726542058ACC}" srcId="{1568A1FB-F7CA-4F70-B05F-BDD1FCA44624}" destId="{741ED673-26A0-48BA-AEA4-AD11A224EE37}" srcOrd="4" destOrd="0" parTransId="{F5FCD0B5-E64E-4418-8D9B-E1323AED75F4}" sibTransId="{9FBE4BBB-AC26-42FB-96EE-04F168A90F5D}"/>
    <dgm:cxn modelId="{31FFA086-1C1D-4493-8392-D9D8B9C458FC}" type="presOf" srcId="{771C8D68-56A8-4D6E-8928-6A4BB80071D1}" destId="{792AC719-5310-45B6-AD84-8EA3C89356A1}" srcOrd="0" destOrd="0" presId="urn:microsoft.com/office/officeart/2005/8/layout/chevron2"/>
    <dgm:cxn modelId="{A94FF2D0-849C-45E0-99D0-492B3B02A92E}" srcId="{741ED673-26A0-48BA-AEA4-AD11A224EE37}" destId="{DD81B629-53B2-4DF6-96BC-C6FF26ACE2C3}" srcOrd="0" destOrd="0" parTransId="{D4BD932D-F204-4950-9F4C-9D2F23B05CF0}" sibTransId="{AD0D5851-34B6-4241-8BE7-BF4962A2EAF5}"/>
    <dgm:cxn modelId="{100A498C-A49E-480F-8DDE-CE0934BD7AF9}" type="presOf" srcId="{C57FEF10-176A-4F53-851F-62269352055E}" destId="{3A5FDC9F-A024-46B5-B069-4B14622FBAD1}" srcOrd="0" destOrd="0" presId="urn:microsoft.com/office/officeart/2005/8/layout/chevron2"/>
    <dgm:cxn modelId="{81793087-D1FC-418C-89C5-442FE13F26C9}" srcId="{C57FEF10-176A-4F53-851F-62269352055E}" destId="{6A6525A0-7AFF-4FA7-A2C4-2BCFC747F595}" srcOrd="0" destOrd="0" parTransId="{0EB16887-7E18-4093-AAA3-AE1F97E84119}" sibTransId="{5D048BAD-4EBF-4DEB-AC2C-49F52DCD3BDB}"/>
    <dgm:cxn modelId="{C74BAD86-40B2-458D-A6EE-ED45FF4F6209}" srcId="{1568A1FB-F7CA-4F70-B05F-BDD1FCA44624}" destId="{481E6863-F36C-405D-9CDB-EA687493D5A0}" srcOrd="0" destOrd="0" parTransId="{59373B63-DFC6-4D36-A0D0-1DE5A7CFEBFA}" sibTransId="{32AD69D3-04D3-447D-9012-1382CD841B62}"/>
    <dgm:cxn modelId="{522EF098-303E-48FC-A481-21E328497A83}" type="presOf" srcId="{0CA6B889-CC95-4A6C-B1A1-E357B810CB59}" destId="{CEFD4863-D307-4E39-B009-599D1E878DFE}" srcOrd="0" destOrd="0" presId="urn:microsoft.com/office/officeart/2005/8/layout/chevron2"/>
    <dgm:cxn modelId="{82FE99CC-70CE-485B-96D6-B917F1D02885}" srcId="{ADB5A5E5-9906-436A-B8D0-53BE6B16B598}" destId="{FCF564A6-B4DA-4560-BC3C-812056B3D6F0}" srcOrd="0" destOrd="0" parTransId="{797A7DC4-D3EE-4A5B-9AA6-855F45C449ED}" sibTransId="{A6812C6C-D656-4DE6-AA4D-ED46A2538534}"/>
    <dgm:cxn modelId="{EC9565F1-38A6-4882-8A91-CA4E60D12977}" srcId="{0CA6B889-CC95-4A6C-B1A1-E357B810CB59}" destId="{E58D056F-1B4D-4D84-A0FA-8D7F3404C75B}" srcOrd="0" destOrd="0" parTransId="{E8E0025A-A940-4C6E-B02B-365D0D863BA9}" sibTransId="{AF677B61-EAF5-462C-A82C-F977356715D8}"/>
    <dgm:cxn modelId="{76307D9F-DAE8-4222-9D8E-3FACB2B10EF2}" type="presOf" srcId="{E58D056F-1B4D-4D84-A0FA-8D7F3404C75B}" destId="{BD64F0F3-FCB4-4DCB-AA11-890EFEA5E4E1}" srcOrd="0" destOrd="0" presId="urn:microsoft.com/office/officeart/2005/8/layout/chevron2"/>
    <dgm:cxn modelId="{532B95FB-5289-4DE6-855B-B7A7DABF6E98}" srcId="{1568A1FB-F7CA-4F70-B05F-BDD1FCA44624}" destId="{976A11B0-6684-4B18-9719-3A319541C0D3}" srcOrd="5" destOrd="0" parTransId="{244AC763-4C84-4D63-9213-24E248FE42F3}" sibTransId="{9D65BABB-6FF1-48A5-9DE3-4811E4467BEB}"/>
    <dgm:cxn modelId="{061F82DF-1E71-4259-9BC9-0122A0C31302}" srcId="{1568A1FB-F7CA-4F70-B05F-BDD1FCA44624}" destId="{C57FEF10-176A-4F53-851F-62269352055E}" srcOrd="7" destOrd="0" parTransId="{3EEA8F97-82D4-4754-A426-8FB0FED778A7}" sibTransId="{1CD9EBD5-6C29-458E-9D77-08828C2FA2E4}"/>
    <dgm:cxn modelId="{84EAB25A-9212-41E8-A7A4-43DB40B69880}" type="presOf" srcId="{481E6863-F36C-405D-9CDB-EA687493D5A0}" destId="{B1CC1EA0-F3AE-4F40-8DCE-80B1615FD044}" srcOrd="0" destOrd="0" presId="urn:microsoft.com/office/officeart/2005/8/layout/chevron2"/>
    <dgm:cxn modelId="{35886326-B47F-4E8F-AB61-784F61CB8BA5}" srcId="{1568A1FB-F7CA-4F70-B05F-BDD1FCA44624}" destId="{0CA6B889-CC95-4A6C-B1A1-E357B810CB59}" srcOrd="6" destOrd="0" parTransId="{A9E884B7-DCAE-4D7A-8B2F-DE06C2DBACEE}" sibTransId="{F1209745-AB6B-48F7-9A9C-EB6E5CB4EA61}"/>
    <dgm:cxn modelId="{67C9A1C4-C260-44FA-A724-14D541B12B61}" type="presOf" srcId="{741ED673-26A0-48BA-AEA4-AD11A224EE37}" destId="{16B3ED4E-B39F-443B-8632-A2758F06D590}" srcOrd="0" destOrd="0" presId="urn:microsoft.com/office/officeart/2005/8/layout/chevron2"/>
    <dgm:cxn modelId="{778579C9-7F14-4DED-87C4-CDE24C0B545D}" type="presOf" srcId="{6A6525A0-7AFF-4FA7-A2C4-2BCFC747F595}" destId="{8DF7F2CF-4799-4795-9C2E-417AFCD65D63}" srcOrd="0" destOrd="0" presId="urn:microsoft.com/office/officeart/2005/8/layout/chevron2"/>
    <dgm:cxn modelId="{D200F92D-5E81-4C4A-91B4-CCC1750F3C5D}" type="presOf" srcId="{E064CA8D-2C4F-428B-9321-94F6AE0E67B0}" destId="{C7D7462F-7FEC-4608-9C45-C5DAB4E73748}" srcOrd="0" destOrd="0" presId="urn:microsoft.com/office/officeart/2005/8/layout/chevron2"/>
    <dgm:cxn modelId="{EE810E4A-E7F9-4D9D-B50C-BEAA537DF805}" srcId="{976A11B0-6684-4B18-9719-3A319541C0D3}" destId="{771C8D68-56A8-4D6E-8928-6A4BB80071D1}" srcOrd="0" destOrd="0" parTransId="{5B564DD3-CE1D-4284-AECF-E1EAE0287D2B}" sibTransId="{3A6413EE-8070-451E-8032-AFA2ACE78AA1}"/>
    <dgm:cxn modelId="{3E53952F-92EC-4F56-95EA-9E005F4F8BDD}" type="presOf" srcId="{8DE1F7DB-F815-4461-BFB3-602B49EF57DE}" destId="{B971D5F9-EB63-4080-A408-0EC96EA4E528}" srcOrd="0" destOrd="0" presId="urn:microsoft.com/office/officeart/2005/8/layout/chevron2"/>
    <dgm:cxn modelId="{1092D9AC-C503-4C1D-B5DE-8D4F62725EFA}" type="presOf" srcId="{680D3BE2-DD29-4EFB-A192-6822DE397B66}" destId="{E3202D15-E283-4D5A-9650-5E7F00B4FBAB}" srcOrd="0" destOrd="0" presId="urn:microsoft.com/office/officeart/2005/8/layout/chevron2"/>
    <dgm:cxn modelId="{2C04CCCE-6D60-472A-BCA4-05F279F04E16}" type="presOf" srcId="{272F9B82-8364-493B-9E35-870931FAE0B0}" destId="{3566425F-6BA9-46A5-BC5D-7F9670934806}" srcOrd="0" destOrd="0" presId="urn:microsoft.com/office/officeart/2005/8/layout/chevron2"/>
    <dgm:cxn modelId="{AB80962F-602D-4FD3-9A7C-BB3F1F30DA58}" srcId="{680D3BE2-DD29-4EFB-A192-6822DE397B66}" destId="{E064CA8D-2C4F-428B-9321-94F6AE0E67B0}" srcOrd="0" destOrd="0" parTransId="{3127D25F-868C-42E4-8B4C-593D361B19E7}" sibTransId="{54D0D79B-A929-415F-9AAE-3A81F16D2B97}"/>
    <dgm:cxn modelId="{E0B6CCED-FE5F-44DC-B732-8BEAD2949ECA}" type="presOf" srcId="{976A11B0-6684-4B18-9719-3A319541C0D3}" destId="{113C7FFB-6990-4115-ACA1-8590DD8B03C3}" srcOrd="0" destOrd="0" presId="urn:microsoft.com/office/officeart/2005/8/layout/chevron2"/>
    <dgm:cxn modelId="{BD5D085F-3B0C-4CF1-A173-D740008548F1}" type="presOf" srcId="{E6FC1C40-2973-48A5-ADDE-1B611B6D1AB8}" destId="{AB0DFC51-FA59-4F3D-A2BA-DC62E0863EDF}" srcOrd="0" destOrd="0" presId="urn:microsoft.com/office/officeart/2005/8/layout/chevron2"/>
    <dgm:cxn modelId="{EBDE9788-74DD-49DD-8A19-439016BE9E5C}" type="presOf" srcId="{DD81B629-53B2-4DF6-96BC-C6FF26ACE2C3}" destId="{EB43F681-20D9-401A-B8AF-140B07B7ACD4}" srcOrd="0" destOrd="0" presId="urn:microsoft.com/office/officeart/2005/8/layout/chevron2"/>
    <dgm:cxn modelId="{836FF9E1-0330-46AC-97A8-043A2BE33B86}" type="presParOf" srcId="{9BD844E2-295C-40B5-BC45-AE8F19D172ED}" destId="{8312AF86-0B14-451B-B3D9-7FB7C0C9D9DE}" srcOrd="0" destOrd="0" presId="urn:microsoft.com/office/officeart/2005/8/layout/chevron2"/>
    <dgm:cxn modelId="{B0A06FAC-2026-4FA0-B22B-37A938168E38}" type="presParOf" srcId="{8312AF86-0B14-451B-B3D9-7FB7C0C9D9DE}" destId="{B1CC1EA0-F3AE-4F40-8DCE-80B1615FD044}" srcOrd="0" destOrd="0" presId="urn:microsoft.com/office/officeart/2005/8/layout/chevron2"/>
    <dgm:cxn modelId="{BAE0E680-4B5E-4B78-8051-EABE54BBDFC4}" type="presParOf" srcId="{8312AF86-0B14-451B-B3D9-7FB7C0C9D9DE}" destId="{B971D5F9-EB63-4080-A408-0EC96EA4E528}" srcOrd="1" destOrd="0" presId="urn:microsoft.com/office/officeart/2005/8/layout/chevron2"/>
    <dgm:cxn modelId="{75F6AF46-148E-43CA-851D-9B6B8484A4E7}" type="presParOf" srcId="{9BD844E2-295C-40B5-BC45-AE8F19D172ED}" destId="{B23E3EDE-90DB-497F-8357-7C8BB7C6DA76}" srcOrd="1" destOrd="0" presId="urn:microsoft.com/office/officeart/2005/8/layout/chevron2"/>
    <dgm:cxn modelId="{BCE6431F-E0F7-4CDD-9352-E8B0F4F4B506}" type="presParOf" srcId="{9BD844E2-295C-40B5-BC45-AE8F19D172ED}" destId="{6C07DEEC-C718-4561-B58A-4F724D8B9C8F}" srcOrd="2" destOrd="0" presId="urn:microsoft.com/office/officeart/2005/8/layout/chevron2"/>
    <dgm:cxn modelId="{2D26EA19-C092-47E5-BA53-15B1E760F8A7}" type="presParOf" srcId="{6C07DEEC-C718-4561-B58A-4F724D8B9C8F}" destId="{54B7EF91-78F4-476F-B8EE-DA4A5C344641}" srcOrd="0" destOrd="0" presId="urn:microsoft.com/office/officeart/2005/8/layout/chevron2"/>
    <dgm:cxn modelId="{0A51A71B-D729-450F-B567-89F9C4D3D462}" type="presParOf" srcId="{6C07DEEC-C718-4561-B58A-4F724D8B9C8F}" destId="{CDBCF165-8FC7-461E-9FD1-6FDB2D2D81E5}" srcOrd="1" destOrd="0" presId="urn:microsoft.com/office/officeart/2005/8/layout/chevron2"/>
    <dgm:cxn modelId="{D040E2CE-2202-43DA-A0EA-E1DF97D3B855}" type="presParOf" srcId="{9BD844E2-295C-40B5-BC45-AE8F19D172ED}" destId="{193BE522-300F-4000-9DAC-AB5D4DE8C010}" srcOrd="3" destOrd="0" presId="urn:microsoft.com/office/officeart/2005/8/layout/chevron2"/>
    <dgm:cxn modelId="{807179D5-20C2-4FAD-9442-ED0F73AF5F2B}" type="presParOf" srcId="{9BD844E2-295C-40B5-BC45-AE8F19D172ED}" destId="{B1D62016-8B01-4E72-BA08-E7E303951912}" srcOrd="4" destOrd="0" presId="urn:microsoft.com/office/officeart/2005/8/layout/chevron2"/>
    <dgm:cxn modelId="{D9CC5171-0212-4B74-95A1-B5C4F6DBE1C4}" type="presParOf" srcId="{B1D62016-8B01-4E72-BA08-E7E303951912}" destId="{3566425F-6BA9-46A5-BC5D-7F9670934806}" srcOrd="0" destOrd="0" presId="urn:microsoft.com/office/officeart/2005/8/layout/chevron2"/>
    <dgm:cxn modelId="{4E5DD8F8-C425-475A-B0A4-DF9CFC7A7952}" type="presParOf" srcId="{B1D62016-8B01-4E72-BA08-E7E303951912}" destId="{AB0DFC51-FA59-4F3D-A2BA-DC62E0863EDF}" srcOrd="1" destOrd="0" presId="urn:microsoft.com/office/officeart/2005/8/layout/chevron2"/>
    <dgm:cxn modelId="{4CBD41BF-FAB2-4DEB-97AB-C369074CCABD}" type="presParOf" srcId="{9BD844E2-295C-40B5-BC45-AE8F19D172ED}" destId="{A08330A6-BE59-41FA-8D8B-08E36361D877}" srcOrd="5" destOrd="0" presId="urn:microsoft.com/office/officeart/2005/8/layout/chevron2"/>
    <dgm:cxn modelId="{DBF57882-E433-47EC-8315-2AF9947DB431}" type="presParOf" srcId="{9BD844E2-295C-40B5-BC45-AE8F19D172ED}" destId="{3A2F8D57-81B7-45D0-983F-5C02578090E7}" srcOrd="6" destOrd="0" presId="urn:microsoft.com/office/officeart/2005/8/layout/chevron2"/>
    <dgm:cxn modelId="{0CC2458F-BCEB-4445-B867-5A7EE0CFC1AA}" type="presParOf" srcId="{3A2F8D57-81B7-45D0-983F-5C02578090E7}" destId="{E3202D15-E283-4D5A-9650-5E7F00B4FBAB}" srcOrd="0" destOrd="0" presId="urn:microsoft.com/office/officeart/2005/8/layout/chevron2"/>
    <dgm:cxn modelId="{3D71755D-C0A7-4889-8E89-6488835F4851}" type="presParOf" srcId="{3A2F8D57-81B7-45D0-983F-5C02578090E7}" destId="{C7D7462F-7FEC-4608-9C45-C5DAB4E73748}" srcOrd="1" destOrd="0" presId="urn:microsoft.com/office/officeart/2005/8/layout/chevron2"/>
    <dgm:cxn modelId="{4C412722-0BF7-4BE0-B73F-869EDD279C78}" type="presParOf" srcId="{9BD844E2-295C-40B5-BC45-AE8F19D172ED}" destId="{ECBBF9EA-A522-468A-B6F5-6EB0FE65F62C}" srcOrd="7" destOrd="0" presId="urn:microsoft.com/office/officeart/2005/8/layout/chevron2"/>
    <dgm:cxn modelId="{42EF6588-7FA7-4D28-9061-801EB9B0AA87}" type="presParOf" srcId="{9BD844E2-295C-40B5-BC45-AE8F19D172ED}" destId="{3524FCDF-4EAF-47F6-8DCA-3E21F8E21262}" srcOrd="8" destOrd="0" presId="urn:microsoft.com/office/officeart/2005/8/layout/chevron2"/>
    <dgm:cxn modelId="{3C13A90E-BC67-4B89-A99B-0C45473D06E2}" type="presParOf" srcId="{3524FCDF-4EAF-47F6-8DCA-3E21F8E21262}" destId="{16B3ED4E-B39F-443B-8632-A2758F06D590}" srcOrd="0" destOrd="0" presId="urn:microsoft.com/office/officeart/2005/8/layout/chevron2"/>
    <dgm:cxn modelId="{C837CDFB-399C-43DA-BCDC-93C638D60FA8}" type="presParOf" srcId="{3524FCDF-4EAF-47F6-8DCA-3E21F8E21262}" destId="{EB43F681-20D9-401A-B8AF-140B07B7ACD4}" srcOrd="1" destOrd="0" presId="urn:microsoft.com/office/officeart/2005/8/layout/chevron2"/>
    <dgm:cxn modelId="{FA297B03-7911-47E3-BD3A-0B5D5ED8DA2D}" type="presParOf" srcId="{9BD844E2-295C-40B5-BC45-AE8F19D172ED}" destId="{EE413740-8795-4475-B143-F3FC5B9D69FB}" srcOrd="9" destOrd="0" presId="urn:microsoft.com/office/officeart/2005/8/layout/chevron2"/>
    <dgm:cxn modelId="{CD6267A0-5F73-4026-975D-F34D1196A451}" type="presParOf" srcId="{9BD844E2-295C-40B5-BC45-AE8F19D172ED}" destId="{D6A4720B-BF11-437F-AA3E-534D547DA235}" srcOrd="10" destOrd="0" presId="urn:microsoft.com/office/officeart/2005/8/layout/chevron2"/>
    <dgm:cxn modelId="{1B8BC27B-9BC0-4BCA-893B-8A036A4367AB}" type="presParOf" srcId="{D6A4720B-BF11-437F-AA3E-534D547DA235}" destId="{113C7FFB-6990-4115-ACA1-8590DD8B03C3}" srcOrd="0" destOrd="0" presId="urn:microsoft.com/office/officeart/2005/8/layout/chevron2"/>
    <dgm:cxn modelId="{8136AE42-87E2-47B6-B8D9-0D0A2AC087BB}" type="presParOf" srcId="{D6A4720B-BF11-437F-AA3E-534D547DA235}" destId="{792AC719-5310-45B6-AD84-8EA3C89356A1}" srcOrd="1" destOrd="0" presId="urn:microsoft.com/office/officeart/2005/8/layout/chevron2"/>
    <dgm:cxn modelId="{6DB70B07-A877-44D0-97FD-D9C5ABFC6170}" type="presParOf" srcId="{9BD844E2-295C-40B5-BC45-AE8F19D172ED}" destId="{26E6B17D-8FB5-4C6E-8E2B-0EC554482309}" srcOrd="11" destOrd="0" presId="urn:microsoft.com/office/officeart/2005/8/layout/chevron2"/>
    <dgm:cxn modelId="{EE615E21-D4FC-479C-9AA7-10B56E544AE3}" type="presParOf" srcId="{9BD844E2-295C-40B5-BC45-AE8F19D172ED}" destId="{17731B86-F8F0-4345-9195-BC67BEF2AC91}" srcOrd="12" destOrd="0" presId="urn:microsoft.com/office/officeart/2005/8/layout/chevron2"/>
    <dgm:cxn modelId="{6D7CD5F4-65B7-4713-923D-3BDCC1D078DB}" type="presParOf" srcId="{17731B86-F8F0-4345-9195-BC67BEF2AC91}" destId="{CEFD4863-D307-4E39-B009-599D1E878DFE}" srcOrd="0" destOrd="0" presId="urn:microsoft.com/office/officeart/2005/8/layout/chevron2"/>
    <dgm:cxn modelId="{D1E1F498-17CD-43D0-843C-FC2DDD7CD77C}" type="presParOf" srcId="{17731B86-F8F0-4345-9195-BC67BEF2AC91}" destId="{BD64F0F3-FCB4-4DCB-AA11-890EFEA5E4E1}" srcOrd="1" destOrd="0" presId="urn:microsoft.com/office/officeart/2005/8/layout/chevron2"/>
    <dgm:cxn modelId="{AAC14F32-D0B7-4205-B7DC-418620E0E170}" type="presParOf" srcId="{9BD844E2-295C-40B5-BC45-AE8F19D172ED}" destId="{BE8A5555-0F73-46D9-BFC2-47CBD64F9938}" srcOrd="13" destOrd="0" presId="urn:microsoft.com/office/officeart/2005/8/layout/chevron2"/>
    <dgm:cxn modelId="{4241BBC1-4C99-4F24-BDEA-ED8CAF619304}" type="presParOf" srcId="{9BD844E2-295C-40B5-BC45-AE8F19D172ED}" destId="{DCAD6B4B-450F-43FE-BDE8-14E1A7087B50}" srcOrd="14" destOrd="0" presId="urn:microsoft.com/office/officeart/2005/8/layout/chevron2"/>
    <dgm:cxn modelId="{9CE16805-4B6F-47C6-BCC6-25E363F3BC02}" type="presParOf" srcId="{DCAD6B4B-450F-43FE-BDE8-14E1A7087B50}" destId="{3A5FDC9F-A024-46B5-B069-4B14622FBAD1}" srcOrd="0" destOrd="0" presId="urn:microsoft.com/office/officeart/2005/8/layout/chevron2"/>
    <dgm:cxn modelId="{DACCDD7B-D258-47CA-B210-C087B513174C}" type="presParOf" srcId="{DCAD6B4B-450F-43FE-BDE8-14E1A7087B50}" destId="{8DF7F2CF-4799-4795-9C2E-417AFCD65D63}" srcOrd="1" destOrd="0" presId="urn:microsoft.com/office/officeart/2005/8/layout/chevron2"/>
  </dgm:cxnLst>
  <dgm:bg/>
  <dgm:whole/>
</dgm:dataModel>
</file>

<file path=ppt/diagrams/data3.xml><?xml version="1.0" encoding="utf-8"?>
<dgm:dataModel xmlns:dgm="http://schemas.openxmlformats.org/drawingml/2006/diagram" xmlns:a="http://schemas.openxmlformats.org/drawingml/2006/main">
  <dgm:ptLst>
    <dgm:pt modelId="{63746575-93FB-4864-A411-CE70CE03363D}"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F0818531-CC27-4AB9-B1A8-B2B46CD3E239}">
      <dgm:prSet custT="1"/>
      <dgm:spPr/>
      <dgm:t>
        <a:bodyPr/>
        <a:lstStyle/>
        <a:p>
          <a:pPr algn="just" rtl="0"/>
          <a:r>
            <a:rPr lang="es-ES" sz="2000" dirty="0" smtClean="0"/>
            <a:t>La tecnología es producto de la metodología científica y ha surgido como consecuencia de la necesidad de solucionar los problemas prácticos del hombre.</a:t>
          </a:r>
          <a:endParaRPr lang="es-ES" sz="2000" dirty="0"/>
        </a:p>
      </dgm:t>
    </dgm:pt>
    <dgm:pt modelId="{25DB9544-98DE-4EE1-9708-5DECF36153D4}" type="parTrans" cxnId="{5B47074A-8B8A-49A0-B48A-58F00043C4BC}">
      <dgm:prSet/>
      <dgm:spPr/>
      <dgm:t>
        <a:bodyPr/>
        <a:lstStyle/>
        <a:p>
          <a:endParaRPr lang="es-ES"/>
        </a:p>
      </dgm:t>
    </dgm:pt>
    <dgm:pt modelId="{936508A3-89CA-4F06-952C-47D2B341F637}" type="sibTrans" cxnId="{5B47074A-8B8A-49A0-B48A-58F00043C4BC}">
      <dgm:prSet/>
      <dgm:spPr/>
      <dgm:t>
        <a:bodyPr/>
        <a:lstStyle/>
        <a:p>
          <a:endParaRPr lang="es-ES"/>
        </a:p>
      </dgm:t>
    </dgm:pt>
    <dgm:pt modelId="{B1CEDF3C-BD22-42FF-90B8-CED41B7D9A7B}">
      <dgm:prSet custT="1"/>
      <dgm:spPr>
        <a:solidFill>
          <a:schemeClr val="accent3">
            <a:lumMod val="40000"/>
            <a:lumOff val="60000"/>
          </a:schemeClr>
        </a:solidFill>
      </dgm:spPr>
      <dgm:t>
        <a:bodyPr/>
        <a:lstStyle/>
        <a:p>
          <a:pPr algn="just" rtl="0"/>
          <a:r>
            <a:rPr lang="es-ES" sz="2000" dirty="0" smtClean="0">
              <a:solidFill>
                <a:srgbClr val="C00000"/>
              </a:solidFill>
            </a:rPr>
            <a:t>Habitualmente se entiende por tecnología como la técnica que emplea conocimiento científicos.</a:t>
          </a:r>
          <a:endParaRPr lang="es-ES" sz="2000" dirty="0">
            <a:solidFill>
              <a:srgbClr val="C00000"/>
            </a:solidFill>
          </a:endParaRPr>
        </a:p>
      </dgm:t>
    </dgm:pt>
    <dgm:pt modelId="{552E0006-B577-4480-9E65-A5285DA9A81F}" type="parTrans" cxnId="{5AB30F8D-2476-48BA-B3D4-AC190BDC4BFB}">
      <dgm:prSet/>
      <dgm:spPr/>
      <dgm:t>
        <a:bodyPr/>
        <a:lstStyle/>
        <a:p>
          <a:endParaRPr lang="es-ES"/>
        </a:p>
      </dgm:t>
    </dgm:pt>
    <dgm:pt modelId="{267C1209-AB8B-4B29-91CC-E7C0905C7B76}" type="sibTrans" cxnId="{5AB30F8D-2476-48BA-B3D4-AC190BDC4BFB}">
      <dgm:prSet/>
      <dgm:spPr/>
      <dgm:t>
        <a:bodyPr/>
        <a:lstStyle/>
        <a:p>
          <a:endParaRPr lang="es-ES"/>
        </a:p>
      </dgm:t>
    </dgm:pt>
    <dgm:pt modelId="{A07592A4-3C67-4823-B20A-E0E329355AE1}">
      <dgm:prSet custT="1"/>
      <dgm:spPr>
        <a:solidFill>
          <a:schemeClr val="accent3">
            <a:lumMod val="20000"/>
            <a:lumOff val="80000"/>
          </a:schemeClr>
        </a:solidFill>
      </dgm:spPr>
      <dgm:t>
        <a:bodyPr/>
        <a:lstStyle/>
        <a:p>
          <a:pPr algn="just" rtl="0"/>
          <a:r>
            <a:rPr lang="es-ES" sz="1800" dirty="0" smtClean="0"/>
            <a:t>Generar tecnología es diseñar y ejecutar tareas que posibilitan transformar una realidad presente en una realidad deseada, producir artefactos o conocimientos operativos. </a:t>
          </a:r>
          <a:endParaRPr lang="es-ES" sz="1800" dirty="0"/>
        </a:p>
      </dgm:t>
    </dgm:pt>
    <dgm:pt modelId="{415A3430-81D9-43F6-BB1A-7851DB8937F6}" type="parTrans" cxnId="{95D4C5FB-7A68-4A0C-9C7A-623304881913}">
      <dgm:prSet/>
      <dgm:spPr/>
      <dgm:t>
        <a:bodyPr/>
        <a:lstStyle/>
        <a:p>
          <a:endParaRPr lang="es-ES"/>
        </a:p>
      </dgm:t>
    </dgm:pt>
    <dgm:pt modelId="{7046AE67-2D18-41FC-9F9A-D1557209059E}" type="sibTrans" cxnId="{95D4C5FB-7A68-4A0C-9C7A-623304881913}">
      <dgm:prSet/>
      <dgm:spPr/>
      <dgm:t>
        <a:bodyPr/>
        <a:lstStyle/>
        <a:p>
          <a:endParaRPr lang="es-ES"/>
        </a:p>
      </dgm:t>
    </dgm:pt>
    <dgm:pt modelId="{FC68E794-CF29-45C0-AFC5-611B78A23E2E}" type="pres">
      <dgm:prSet presAssocID="{63746575-93FB-4864-A411-CE70CE03363D}" presName="Name0" presStyleCnt="0">
        <dgm:presLayoutVars>
          <dgm:chMax val="7"/>
          <dgm:dir/>
          <dgm:animLvl val="lvl"/>
          <dgm:resizeHandles val="exact"/>
        </dgm:presLayoutVars>
      </dgm:prSet>
      <dgm:spPr/>
      <dgm:t>
        <a:bodyPr/>
        <a:lstStyle/>
        <a:p>
          <a:endParaRPr lang="es-ES"/>
        </a:p>
      </dgm:t>
    </dgm:pt>
    <dgm:pt modelId="{AFD47079-CDCB-4032-A0FE-931F682B13A7}" type="pres">
      <dgm:prSet presAssocID="{F0818531-CC27-4AB9-B1A8-B2B46CD3E239}" presName="circle1" presStyleLbl="node1" presStyleIdx="0" presStyleCnt="3"/>
      <dgm:spPr/>
    </dgm:pt>
    <dgm:pt modelId="{A8B24C4E-FDEF-47C2-BD9E-F9AB9E1C979A}" type="pres">
      <dgm:prSet presAssocID="{F0818531-CC27-4AB9-B1A8-B2B46CD3E239}" presName="space" presStyleCnt="0"/>
      <dgm:spPr/>
    </dgm:pt>
    <dgm:pt modelId="{170A848C-1C70-4BA8-8210-3D959D358F72}" type="pres">
      <dgm:prSet presAssocID="{F0818531-CC27-4AB9-B1A8-B2B46CD3E239}" presName="rect1" presStyleLbl="alignAcc1" presStyleIdx="0" presStyleCnt="3"/>
      <dgm:spPr/>
      <dgm:t>
        <a:bodyPr/>
        <a:lstStyle/>
        <a:p>
          <a:endParaRPr lang="es-ES"/>
        </a:p>
      </dgm:t>
    </dgm:pt>
    <dgm:pt modelId="{A128EA2D-AEC6-4FF7-B631-71149124FCE3}" type="pres">
      <dgm:prSet presAssocID="{A07592A4-3C67-4823-B20A-E0E329355AE1}" presName="vertSpace2" presStyleLbl="node1" presStyleIdx="0" presStyleCnt="3"/>
      <dgm:spPr/>
    </dgm:pt>
    <dgm:pt modelId="{338D549B-6CD4-4F89-9830-AD9579A75EF4}" type="pres">
      <dgm:prSet presAssocID="{A07592A4-3C67-4823-B20A-E0E329355AE1}" presName="circle2" presStyleLbl="node1" presStyleIdx="1" presStyleCnt="3"/>
      <dgm:spPr/>
    </dgm:pt>
    <dgm:pt modelId="{5AA168E2-B3AE-4777-8607-2B225952A83D}" type="pres">
      <dgm:prSet presAssocID="{A07592A4-3C67-4823-B20A-E0E329355AE1}" presName="rect2" presStyleLbl="alignAcc1" presStyleIdx="1" presStyleCnt="3"/>
      <dgm:spPr/>
      <dgm:t>
        <a:bodyPr/>
        <a:lstStyle/>
        <a:p>
          <a:endParaRPr lang="es-ES"/>
        </a:p>
      </dgm:t>
    </dgm:pt>
    <dgm:pt modelId="{1EDC9BB8-1A8F-450D-87C2-EA7ED1D7033C}" type="pres">
      <dgm:prSet presAssocID="{B1CEDF3C-BD22-42FF-90B8-CED41B7D9A7B}" presName="vertSpace3" presStyleLbl="node1" presStyleIdx="1" presStyleCnt="3"/>
      <dgm:spPr/>
    </dgm:pt>
    <dgm:pt modelId="{B6ED5015-BED1-4C51-83D7-96350104D556}" type="pres">
      <dgm:prSet presAssocID="{B1CEDF3C-BD22-42FF-90B8-CED41B7D9A7B}" presName="circle3" presStyleLbl="node1" presStyleIdx="2" presStyleCnt="3"/>
      <dgm:spPr/>
    </dgm:pt>
    <dgm:pt modelId="{4F1CA7A5-213B-4618-A0FF-7EDF295A7077}" type="pres">
      <dgm:prSet presAssocID="{B1CEDF3C-BD22-42FF-90B8-CED41B7D9A7B}" presName="rect3" presStyleLbl="alignAcc1" presStyleIdx="2" presStyleCnt="3"/>
      <dgm:spPr/>
      <dgm:t>
        <a:bodyPr/>
        <a:lstStyle/>
        <a:p>
          <a:endParaRPr lang="es-ES"/>
        </a:p>
      </dgm:t>
    </dgm:pt>
    <dgm:pt modelId="{533C6F42-0FE1-4987-BF52-2EE7DDA9E7EB}" type="pres">
      <dgm:prSet presAssocID="{F0818531-CC27-4AB9-B1A8-B2B46CD3E239}" presName="rect1ParTxNoCh" presStyleLbl="alignAcc1" presStyleIdx="2" presStyleCnt="3">
        <dgm:presLayoutVars>
          <dgm:chMax val="1"/>
          <dgm:bulletEnabled val="1"/>
        </dgm:presLayoutVars>
      </dgm:prSet>
      <dgm:spPr/>
      <dgm:t>
        <a:bodyPr/>
        <a:lstStyle/>
        <a:p>
          <a:endParaRPr lang="es-ES"/>
        </a:p>
      </dgm:t>
    </dgm:pt>
    <dgm:pt modelId="{D3FA153B-A2D3-4E80-A5EC-29135D31F556}" type="pres">
      <dgm:prSet presAssocID="{A07592A4-3C67-4823-B20A-E0E329355AE1}" presName="rect2ParTxNoCh" presStyleLbl="alignAcc1" presStyleIdx="2" presStyleCnt="3">
        <dgm:presLayoutVars>
          <dgm:chMax val="1"/>
          <dgm:bulletEnabled val="1"/>
        </dgm:presLayoutVars>
      </dgm:prSet>
      <dgm:spPr/>
      <dgm:t>
        <a:bodyPr/>
        <a:lstStyle/>
        <a:p>
          <a:endParaRPr lang="es-ES"/>
        </a:p>
      </dgm:t>
    </dgm:pt>
    <dgm:pt modelId="{B21659D2-EA40-4A4F-9761-CDA6457B3F1B}" type="pres">
      <dgm:prSet presAssocID="{B1CEDF3C-BD22-42FF-90B8-CED41B7D9A7B}" presName="rect3ParTxNoCh" presStyleLbl="alignAcc1" presStyleIdx="2" presStyleCnt="3">
        <dgm:presLayoutVars>
          <dgm:chMax val="1"/>
          <dgm:bulletEnabled val="1"/>
        </dgm:presLayoutVars>
      </dgm:prSet>
      <dgm:spPr/>
      <dgm:t>
        <a:bodyPr/>
        <a:lstStyle/>
        <a:p>
          <a:endParaRPr lang="es-ES"/>
        </a:p>
      </dgm:t>
    </dgm:pt>
  </dgm:ptLst>
  <dgm:cxnLst>
    <dgm:cxn modelId="{DC6893B9-1037-4699-85D5-E26EB92AD806}" type="presOf" srcId="{F0818531-CC27-4AB9-B1A8-B2B46CD3E239}" destId="{533C6F42-0FE1-4987-BF52-2EE7DDA9E7EB}" srcOrd="1" destOrd="0" presId="urn:microsoft.com/office/officeart/2005/8/layout/target3"/>
    <dgm:cxn modelId="{6ADEA22D-6535-47DD-B104-3C15CF460FC6}" type="presOf" srcId="{A07592A4-3C67-4823-B20A-E0E329355AE1}" destId="{5AA168E2-B3AE-4777-8607-2B225952A83D}" srcOrd="0" destOrd="0" presId="urn:microsoft.com/office/officeart/2005/8/layout/target3"/>
    <dgm:cxn modelId="{95D4C5FB-7A68-4A0C-9C7A-623304881913}" srcId="{63746575-93FB-4864-A411-CE70CE03363D}" destId="{A07592A4-3C67-4823-B20A-E0E329355AE1}" srcOrd="1" destOrd="0" parTransId="{415A3430-81D9-43F6-BB1A-7851DB8937F6}" sibTransId="{7046AE67-2D18-41FC-9F9A-D1557209059E}"/>
    <dgm:cxn modelId="{7B71E757-BD77-4FE3-9ECF-C826453AB235}" type="presOf" srcId="{B1CEDF3C-BD22-42FF-90B8-CED41B7D9A7B}" destId="{4F1CA7A5-213B-4618-A0FF-7EDF295A7077}" srcOrd="0" destOrd="0" presId="urn:microsoft.com/office/officeart/2005/8/layout/target3"/>
    <dgm:cxn modelId="{5B47074A-8B8A-49A0-B48A-58F00043C4BC}" srcId="{63746575-93FB-4864-A411-CE70CE03363D}" destId="{F0818531-CC27-4AB9-B1A8-B2B46CD3E239}" srcOrd="0" destOrd="0" parTransId="{25DB9544-98DE-4EE1-9708-5DECF36153D4}" sibTransId="{936508A3-89CA-4F06-952C-47D2B341F637}"/>
    <dgm:cxn modelId="{42A27CB1-9B96-42E5-BA41-A4D8FAC37843}" type="presOf" srcId="{A07592A4-3C67-4823-B20A-E0E329355AE1}" destId="{D3FA153B-A2D3-4E80-A5EC-29135D31F556}" srcOrd="1" destOrd="0" presId="urn:microsoft.com/office/officeart/2005/8/layout/target3"/>
    <dgm:cxn modelId="{5AB30F8D-2476-48BA-B3D4-AC190BDC4BFB}" srcId="{63746575-93FB-4864-A411-CE70CE03363D}" destId="{B1CEDF3C-BD22-42FF-90B8-CED41B7D9A7B}" srcOrd="2" destOrd="0" parTransId="{552E0006-B577-4480-9E65-A5285DA9A81F}" sibTransId="{267C1209-AB8B-4B29-91CC-E7C0905C7B76}"/>
    <dgm:cxn modelId="{B9E0E16B-406E-41FB-8D08-38874F75866C}" type="presOf" srcId="{F0818531-CC27-4AB9-B1A8-B2B46CD3E239}" destId="{170A848C-1C70-4BA8-8210-3D959D358F72}" srcOrd="0" destOrd="0" presId="urn:microsoft.com/office/officeart/2005/8/layout/target3"/>
    <dgm:cxn modelId="{00EC782B-8D83-47E1-9DF6-832241001492}" type="presOf" srcId="{63746575-93FB-4864-A411-CE70CE03363D}" destId="{FC68E794-CF29-45C0-AFC5-611B78A23E2E}" srcOrd="0" destOrd="0" presId="urn:microsoft.com/office/officeart/2005/8/layout/target3"/>
    <dgm:cxn modelId="{15BA0EF5-4029-441E-80B1-F6BBBFA3C6B6}" type="presOf" srcId="{B1CEDF3C-BD22-42FF-90B8-CED41B7D9A7B}" destId="{B21659D2-EA40-4A4F-9761-CDA6457B3F1B}" srcOrd="1" destOrd="0" presId="urn:microsoft.com/office/officeart/2005/8/layout/target3"/>
    <dgm:cxn modelId="{09804324-1816-4328-9C1D-5C5CBC715CE8}" type="presParOf" srcId="{FC68E794-CF29-45C0-AFC5-611B78A23E2E}" destId="{AFD47079-CDCB-4032-A0FE-931F682B13A7}" srcOrd="0" destOrd="0" presId="urn:microsoft.com/office/officeart/2005/8/layout/target3"/>
    <dgm:cxn modelId="{BDEDC443-E185-4610-AD39-CD35EC4AE328}" type="presParOf" srcId="{FC68E794-CF29-45C0-AFC5-611B78A23E2E}" destId="{A8B24C4E-FDEF-47C2-BD9E-F9AB9E1C979A}" srcOrd="1" destOrd="0" presId="urn:microsoft.com/office/officeart/2005/8/layout/target3"/>
    <dgm:cxn modelId="{793855F7-97AD-4067-9E0C-DEC9C23DF48E}" type="presParOf" srcId="{FC68E794-CF29-45C0-AFC5-611B78A23E2E}" destId="{170A848C-1C70-4BA8-8210-3D959D358F72}" srcOrd="2" destOrd="0" presId="urn:microsoft.com/office/officeart/2005/8/layout/target3"/>
    <dgm:cxn modelId="{A1012658-A2C0-4406-9064-754FD0B01986}" type="presParOf" srcId="{FC68E794-CF29-45C0-AFC5-611B78A23E2E}" destId="{A128EA2D-AEC6-4FF7-B631-71149124FCE3}" srcOrd="3" destOrd="0" presId="urn:microsoft.com/office/officeart/2005/8/layout/target3"/>
    <dgm:cxn modelId="{87101F4A-775C-4C24-AC53-06E1EE584AE8}" type="presParOf" srcId="{FC68E794-CF29-45C0-AFC5-611B78A23E2E}" destId="{338D549B-6CD4-4F89-9830-AD9579A75EF4}" srcOrd="4" destOrd="0" presId="urn:microsoft.com/office/officeart/2005/8/layout/target3"/>
    <dgm:cxn modelId="{7F962D94-6164-4066-93FD-A7CBE7FA4FD7}" type="presParOf" srcId="{FC68E794-CF29-45C0-AFC5-611B78A23E2E}" destId="{5AA168E2-B3AE-4777-8607-2B225952A83D}" srcOrd="5" destOrd="0" presId="urn:microsoft.com/office/officeart/2005/8/layout/target3"/>
    <dgm:cxn modelId="{B560539A-2BA2-4A08-BC5A-0511FBBC7F54}" type="presParOf" srcId="{FC68E794-CF29-45C0-AFC5-611B78A23E2E}" destId="{1EDC9BB8-1A8F-450D-87C2-EA7ED1D7033C}" srcOrd="6" destOrd="0" presId="urn:microsoft.com/office/officeart/2005/8/layout/target3"/>
    <dgm:cxn modelId="{0522FE60-6064-4705-9C47-060669CA45BC}" type="presParOf" srcId="{FC68E794-CF29-45C0-AFC5-611B78A23E2E}" destId="{B6ED5015-BED1-4C51-83D7-96350104D556}" srcOrd="7" destOrd="0" presId="urn:microsoft.com/office/officeart/2005/8/layout/target3"/>
    <dgm:cxn modelId="{DB227FA4-8815-4A05-8C2B-5CA727CA9914}" type="presParOf" srcId="{FC68E794-CF29-45C0-AFC5-611B78A23E2E}" destId="{4F1CA7A5-213B-4618-A0FF-7EDF295A7077}" srcOrd="8" destOrd="0" presId="urn:microsoft.com/office/officeart/2005/8/layout/target3"/>
    <dgm:cxn modelId="{E7E3F8D8-E2F0-4912-9201-40AF0347061D}" type="presParOf" srcId="{FC68E794-CF29-45C0-AFC5-611B78A23E2E}" destId="{533C6F42-0FE1-4987-BF52-2EE7DDA9E7EB}" srcOrd="9" destOrd="0" presId="urn:microsoft.com/office/officeart/2005/8/layout/target3"/>
    <dgm:cxn modelId="{A4C4FFA8-4EFB-431F-945B-770EB84056F0}" type="presParOf" srcId="{FC68E794-CF29-45C0-AFC5-611B78A23E2E}" destId="{D3FA153B-A2D3-4E80-A5EC-29135D31F556}" srcOrd="10" destOrd="0" presId="urn:microsoft.com/office/officeart/2005/8/layout/target3"/>
    <dgm:cxn modelId="{B30D4265-36E5-4318-8589-FB4CFF0EB743}" type="presParOf" srcId="{FC68E794-CF29-45C0-AFC5-611B78A23E2E}" destId="{B21659D2-EA40-4A4F-9761-CDA6457B3F1B}" srcOrd="11" destOrd="0" presId="urn:microsoft.com/office/officeart/2005/8/layout/target3"/>
  </dgm:cxnLst>
  <dgm:bg>
    <a:solidFill>
      <a:schemeClr val="accent3">
        <a:lumMod val="40000"/>
        <a:lumOff val="60000"/>
      </a:schemeClr>
    </a:solidFill>
  </dgm:bg>
  <dgm:whole/>
</dgm:dataModel>
</file>

<file path=ppt/diagrams/data30.xml><?xml version="1.0" encoding="utf-8"?>
<dgm:dataModel xmlns:dgm="http://schemas.openxmlformats.org/drawingml/2006/diagram" xmlns:a="http://schemas.openxmlformats.org/drawingml/2006/main">
  <dgm:ptLst>
    <dgm:pt modelId="{43B513AA-61FA-48FE-980A-150EE46AE7F2}" type="doc">
      <dgm:prSet loTypeId="urn:microsoft.com/office/officeart/2005/8/layout/process2" loCatId="process" qsTypeId="urn:microsoft.com/office/officeart/2005/8/quickstyle/simple1" qsCatId="simple" csTypeId="urn:microsoft.com/office/officeart/2005/8/colors/colorful4" csCatId="colorful" phldr="1"/>
      <dgm:spPr/>
    </dgm:pt>
    <dgm:pt modelId="{95071108-18B5-4991-A6B0-CAC0DE074A1F}">
      <dgm:prSet phldrT="[Texto]" custT="1"/>
      <dgm:spPr/>
      <dgm:t>
        <a:bodyPr/>
        <a:lstStyle/>
        <a:p>
          <a:r>
            <a:rPr lang="es-ES" sz="1800" dirty="0" smtClean="0"/>
            <a:t>1.</a:t>
          </a:r>
          <a:r>
            <a:rPr lang="es-ES" sz="1800" dirty="0" smtClean="0">
              <a:solidFill>
                <a:srgbClr val="FFFF00"/>
              </a:solidFill>
            </a:rPr>
            <a:t> PORTADA</a:t>
          </a:r>
          <a:r>
            <a:rPr lang="es-ES" sz="1800" dirty="0" smtClean="0"/>
            <a:t>. Para identificar el escrito y la fecha de su elaboración.</a:t>
          </a:r>
          <a:endParaRPr lang="es-ES" sz="1800" dirty="0"/>
        </a:p>
      </dgm:t>
    </dgm:pt>
    <dgm:pt modelId="{534B24F0-27D5-4F48-8733-CA2CFA42A947}" type="parTrans" cxnId="{37F8D414-D6DB-4EB1-B561-DE7838A6194A}">
      <dgm:prSet/>
      <dgm:spPr/>
      <dgm:t>
        <a:bodyPr/>
        <a:lstStyle/>
        <a:p>
          <a:endParaRPr lang="es-ES" sz="2800"/>
        </a:p>
      </dgm:t>
    </dgm:pt>
    <dgm:pt modelId="{E9684420-3D6A-4B8A-A094-FF4DDAD02D8E}" type="sibTrans" cxnId="{37F8D414-D6DB-4EB1-B561-DE7838A6194A}">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s-ES" sz="1050"/>
        </a:p>
      </dgm:t>
    </dgm:pt>
    <dgm:pt modelId="{49ED1370-E60B-490B-840E-F50479FAA782}">
      <dgm:prSet phldrT="[Texto]" custT="1"/>
      <dgm:spPr/>
      <dgm:t>
        <a:bodyPr/>
        <a:lstStyle/>
        <a:p>
          <a:r>
            <a:rPr lang="es-ES" sz="1800" dirty="0" smtClean="0"/>
            <a:t>2. </a:t>
          </a:r>
          <a:r>
            <a:rPr lang="es-ES" sz="1800" dirty="0" smtClean="0">
              <a:solidFill>
                <a:srgbClr val="FFFF00"/>
              </a:solidFill>
            </a:rPr>
            <a:t>INTRODUCCIÓN</a:t>
          </a:r>
          <a:r>
            <a:rPr lang="es-ES" sz="1800" dirty="0" smtClean="0"/>
            <a:t>. Un texto que brevemente presenta el contenido del documento.</a:t>
          </a:r>
          <a:endParaRPr lang="es-ES" sz="1800" dirty="0"/>
        </a:p>
      </dgm:t>
    </dgm:pt>
    <dgm:pt modelId="{590996BF-1173-4B91-BC0B-6D5603ED160F}" type="parTrans" cxnId="{325BD79A-407B-4ADC-8C78-0E1A835AFF2C}">
      <dgm:prSet/>
      <dgm:spPr/>
      <dgm:t>
        <a:bodyPr/>
        <a:lstStyle/>
        <a:p>
          <a:endParaRPr lang="es-ES" sz="2800"/>
        </a:p>
      </dgm:t>
    </dgm:pt>
    <dgm:pt modelId="{45046601-0942-4303-A30F-1CCD552FF0AE}" type="sibTrans" cxnId="{325BD79A-407B-4ADC-8C78-0E1A835AFF2C}">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s-ES" sz="1050"/>
        </a:p>
      </dgm:t>
    </dgm:pt>
    <dgm:pt modelId="{9AB905FF-D996-4439-8A8A-2D3EFBD389F7}">
      <dgm:prSet phldrT="[Texto]" custT="1"/>
      <dgm:spPr/>
      <dgm:t>
        <a:bodyPr/>
        <a:lstStyle/>
        <a:p>
          <a:r>
            <a:rPr lang="es-ES" sz="1800" dirty="0" smtClean="0"/>
            <a:t>3. </a:t>
          </a:r>
          <a:r>
            <a:rPr lang="es-ES" sz="1800" dirty="0" smtClean="0">
              <a:solidFill>
                <a:srgbClr val="FFFF00"/>
              </a:solidFill>
            </a:rPr>
            <a:t>ANTECEDENTES. </a:t>
          </a:r>
          <a:r>
            <a:rPr lang="es-ES" sz="1800" dirty="0" smtClean="0"/>
            <a:t>En este apartado se señala si el asunto ya ha sido detectado y abordado en la empresa en ocasiones anteriores y cuales han sido los resultados.</a:t>
          </a:r>
          <a:endParaRPr lang="es-ES" sz="1800" dirty="0"/>
        </a:p>
      </dgm:t>
    </dgm:pt>
    <dgm:pt modelId="{C452C08F-F096-4275-8D76-F08C992A8ABC}" type="parTrans" cxnId="{DFB2523E-13AB-4ED6-87AD-E49D8729A239}">
      <dgm:prSet/>
      <dgm:spPr/>
      <dgm:t>
        <a:bodyPr/>
        <a:lstStyle/>
        <a:p>
          <a:endParaRPr lang="es-ES" sz="2800"/>
        </a:p>
      </dgm:t>
    </dgm:pt>
    <dgm:pt modelId="{61C8259D-0A9C-4D29-A91B-3F338210BAAD}" type="sibTrans" cxnId="{DFB2523E-13AB-4ED6-87AD-E49D8729A239}">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s-ES" sz="1050"/>
        </a:p>
      </dgm:t>
    </dgm:pt>
    <dgm:pt modelId="{88180579-9A22-4964-9204-540CF23881A4}">
      <dgm:prSet phldrT="[Texto]" custT="1"/>
      <dgm:spPr/>
      <dgm:t>
        <a:bodyPr/>
        <a:lstStyle/>
        <a:p>
          <a:r>
            <a:rPr lang="es-ES" sz="1800" dirty="0" smtClean="0"/>
            <a:t>6. </a:t>
          </a:r>
          <a:r>
            <a:rPr lang="es-ES" sz="1800" dirty="0" smtClean="0">
              <a:solidFill>
                <a:srgbClr val="FFFF00"/>
              </a:solidFill>
            </a:rPr>
            <a:t>ANEXOS. </a:t>
          </a:r>
          <a:r>
            <a:rPr lang="es-ES" sz="1800" dirty="0" smtClean="0"/>
            <a:t>Se incluye el material de apoyo que se requiera </a:t>
          </a:r>
          <a:endParaRPr lang="es-ES" sz="1800" dirty="0"/>
        </a:p>
      </dgm:t>
    </dgm:pt>
    <dgm:pt modelId="{C710AB21-B65E-4127-A752-8F9DFEEA00D8}" type="parTrans" cxnId="{216938CD-8629-4193-8CBB-D42077435887}">
      <dgm:prSet/>
      <dgm:spPr/>
      <dgm:t>
        <a:bodyPr/>
        <a:lstStyle/>
        <a:p>
          <a:endParaRPr lang="es-ES" sz="2800"/>
        </a:p>
      </dgm:t>
    </dgm:pt>
    <dgm:pt modelId="{926B2E09-9832-4C63-80C4-F6A3DA15D38F}" type="sibTrans" cxnId="{216938CD-8629-4193-8CBB-D42077435887}">
      <dgm:prSet/>
      <dgm:spPr/>
      <dgm:t>
        <a:bodyPr/>
        <a:lstStyle/>
        <a:p>
          <a:endParaRPr lang="es-ES" sz="2800"/>
        </a:p>
      </dgm:t>
    </dgm:pt>
    <dgm:pt modelId="{91A4369B-5DFA-4C2F-86C7-877EA8639921}">
      <dgm:prSet phldrT="[Texto]" custT="1"/>
      <dgm:spPr/>
      <dgm:t>
        <a:bodyPr/>
        <a:lstStyle/>
        <a:p>
          <a:r>
            <a:rPr lang="es-ES" sz="1800" dirty="0" smtClean="0"/>
            <a:t>4. </a:t>
          </a:r>
          <a:r>
            <a:rPr lang="es-ES" sz="1800" dirty="0" smtClean="0">
              <a:solidFill>
                <a:srgbClr val="FFFF00"/>
              </a:solidFill>
            </a:rPr>
            <a:t>CUERPO DEL TRABAJO</a:t>
          </a:r>
          <a:r>
            <a:rPr lang="es-ES" sz="1800" dirty="0" smtClean="0"/>
            <a:t>. Aquí se incluyen los puntos </a:t>
          </a:r>
          <a:r>
            <a:rPr lang="es-ES" sz="1800" dirty="0" smtClean="0">
              <a:solidFill>
                <a:srgbClr val="FFC000"/>
              </a:solidFill>
            </a:rPr>
            <a:t>1 al 16 </a:t>
          </a:r>
          <a:r>
            <a:rPr lang="es-ES" sz="1800" dirty="0" smtClean="0"/>
            <a:t>antes citados, que correspondan al caso</a:t>
          </a:r>
          <a:endParaRPr lang="es-ES" sz="1800" dirty="0"/>
        </a:p>
      </dgm:t>
    </dgm:pt>
    <dgm:pt modelId="{0D482E09-FCC3-4B5A-8F01-6731C0D1CCE3}" type="parTrans" cxnId="{36C79B42-D309-4D36-9073-B16B5900DA51}">
      <dgm:prSet/>
      <dgm:spPr/>
      <dgm:t>
        <a:bodyPr/>
        <a:lstStyle/>
        <a:p>
          <a:endParaRPr lang="es-ES" sz="2800"/>
        </a:p>
      </dgm:t>
    </dgm:pt>
    <dgm:pt modelId="{9C2BC05E-4C72-49F7-B4FF-6527175609FD}" type="sibTrans" cxnId="{36C79B42-D309-4D36-9073-B16B5900DA51}">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s-ES" sz="1050"/>
        </a:p>
      </dgm:t>
    </dgm:pt>
    <dgm:pt modelId="{BB62E3F7-EE86-4887-AE70-7B4DCC06AE89}">
      <dgm:prSet phldrT="[Texto]" custT="1"/>
      <dgm:spPr/>
      <dgm:t>
        <a:bodyPr/>
        <a:lstStyle/>
        <a:p>
          <a:r>
            <a:rPr lang="es-ES" sz="1800" dirty="0" smtClean="0"/>
            <a:t>5. </a:t>
          </a:r>
          <a:r>
            <a:rPr lang="es-ES" sz="1800" dirty="0" smtClean="0">
              <a:solidFill>
                <a:srgbClr val="FFFF00"/>
              </a:solidFill>
            </a:rPr>
            <a:t>CRONOGRAMA</a:t>
          </a:r>
          <a:r>
            <a:rPr lang="es-ES" sz="1800" dirty="0" smtClean="0"/>
            <a:t>. Un calendario de fechas</a:t>
          </a:r>
          <a:endParaRPr lang="es-ES" sz="1800" dirty="0"/>
        </a:p>
      </dgm:t>
    </dgm:pt>
    <dgm:pt modelId="{7453261D-B6B7-403F-BD88-F4BB3F9D2756}" type="parTrans" cxnId="{BE8AB4F4-8270-4E86-91BC-AD8882E924B9}">
      <dgm:prSet/>
      <dgm:spPr/>
      <dgm:t>
        <a:bodyPr/>
        <a:lstStyle/>
        <a:p>
          <a:endParaRPr lang="es-ES" sz="2800"/>
        </a:p>
      </dgm:t>
    </dgm:pt>
    <dgm:pt modelId="{1ABE0A6C-B06D-45BB-9BAF-146C7BE2C541}" type="sibTrans" cxnId="{BE8AB4F4-8270-4E86-91BC-AD8882E924B9}">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s-ES" sz="1050"/>
        </a:p>
      </dgm:t>
    </dgm:pt>
    <dgm:pt modelId="{C0D1ED92-F287-4DF6-B48F-5D54C600A968}" type="pres">
      <dgm:prSet presAssocID="{43B513AA-61FA-48FE-980A-150EE46AE7F2}" presName="linearFlow" presStyleCnt="0">
        <dgm:presLayoutVars>
          <dgm:resizeHandles val="exact"/>
        </dgm:presLayoutVars>
      </dgm:prSet>
      <dgm:spPr/>
    </dgm:pt>
    <dgm:pt modelId="{D3A6D77A-3356-4405-AC47-C2AA3FA49AF4}" type="pres">
      <dgm:prSet presAssocID="{95071108-18B5-4991-A6B0-CAC0DE074A1F}" presName="node" presStyleLbl="node1" presStyleIdx="0" presStyleCnt="6" custScaleX="408730">
        <dgm:presLayoutVars>
          <dgm:bulletEnabled val="1"/>
        </dgm:presLayoutVars>
      </dgm:prSet>
      <dgm:spPr/>
      <dgm:t>
        <a:bodyPr/>
        <a:lstStyle/>
        <a:p>
          <a:endParaRPr lang="es-ES"/>
        </a:p>
      </dgm:t>
    </dgm:pt>
    <dgm:pt modelId="{46550D63-4CEB-4055-AA58-169764D471F6}" type="pres">
      <dgm:prSet presAssocID="{E9684420-3D6A-4B8A-A094-FF4DDAD02D8E}" presName="sibTrans" presStyleLbl="sibTrans2D1" presStyleIdx="0" presStyleCnt="5" custScaleX="100680" custScaleY="288992"/>
      <dgm:spPr/>
      <dgm:t>
        <a:bodyPr/>
        <a:lstStyle/>
        <a:p>
          <a:endParaRPr lang="es-ES"/>
        </a:p>
      </dgm:t>
    </dgm:pt>
    <dgm:pt modelId="{F7868D87-81A6-496B-AC15-41A7D2FC1778}" type="pres">
      <dgm:prSet presAssocID="{E9684420-3D6A-4B8A-A094-FF4DDAD02D8E}" presName="connectorText" presStyleLbl="sibTrans2D1" presStyleIdx="0" presStyleCnt="5"/>
      <dgm:spPr/>
      <dgm:t>
        <a:bodyPr/>
        <a:lstStyle/>
        <a:p>
          <a:endParaRPr lang="es-ES"/>
        </a:p>
      </dgm:t>
    </dgm:pt>
    <dgm:pt modelId="{33903B11-C67A-4EF5-8620-E3282EF8C191}" type="pres">
      <dgm:prSet presAssocID="{49ED1370-E60B-490B-840E-F50479FAA782}" presName="node" presStyleLbl="node1" presStyleIdx="1" presStyleCnt="6" custScaleX="404754" custScaleY="121009">
        <dgm:presLayoutVars>
          <dgm:bulletEnabled val="1"/>
        </dgm:presLayoutVars>
      </dgm:prSet>
      <dgm:spPr/>
      <dgm:t>
        <a:bodyPr/>
        <a:lstStyle/>
        <a:p>
          <a:endParaRPr lang="es-ES"/>
        </a:p>
      </dgm:t>
    </dgm:pt>
    <dgm:pt modelId="{CC2337A1-73DC-4496-AE23-7B9717F92F01}" type="pres">
      <dgm:prSet presAssocID="{45046601-0942-4303-A30F-1CCD552FF0AE}" presName="sibTrans" presStyleLbl="sibTrans2D1" presStyleIdx="1" presStyleCnt="5" custScaleX="113407" custScaleY="417434"/>
      <dgm:spPr/>
      <dgm:t>
        <a:bodyPr/>
        <a:lstStyle/>
        <a:p>
          <a:endParaRPr lang="es-ES"/>
        </a:p>
      </dgm:t>
    </dgm:pt>
    <dgm:pt modelId="{7B0BE99C-32BF-4E2D-8AE0-85764E8B0E37}" type="pres">
      <dgm:prSet presAssocID="{45046601-0942-4303-A30F-1CCD552FF0AE}" presName="connectorText" presStyleLbl="sibTrans2D1" presStyleIdx="1" presStyleCnt="5"/>
      <dgm:spPr/>
      <dgm:t>
        <a:bodyPr/>
        <a:lstStyle/>
        <a:p>
          <a:endParaRPr lang="es-ES"/>
        </a:p>
      </dgm:t>
    </dgm:pt>
    <dgm:pt modelId="{FE642FB0-7AC8-45EF-B5EE-CAF51B7F1DBE}" type="pres">
      <dgm:prSet presAssocID="{9AB905FF-D996-4439-8A8A-2D3EFBD389F7}" presName="node" presStyleLbl="node1" presStyleIdx="2" presStyleCnt="6" custScaleX="372099" custScaleY="176381">
        <dgm:presLayoutVars>
          <dgm:bulletEnabled val="1"/>
        </dgm:presLayoutVars>
      </dgm:prSet>
      <dgm:spPr/>
      <dgm:t>
        <a:bodyPr/>
        <a:lstStyle/>
        <a:p>
          <a:endParaRPr lang="es-ES"/>
        </a:p>
      </dgm:t>
    </dgm:pt>
    <dgm:pt modelId="{9E97B3CA-0A01-4EB7-9F38-64AECA199A20}" type="pres">
      <dgm:prSet presAssocID="{61C8259D-0A9C-4D29-A91B-3F338210BAAD}" presName="sibTrans" presStyleLbl="sibTrans2D1" presStyleIdx="2" presStyleCnt="5" custScaleX="139076" custScaleY="417434"/>
      <dgm:spPr/>
      <dgm:t>
        <a:bodyPr/>
        <a:lstStyle/>
        <a:p>
          <a:endParaRPr lang="es-ES"/>
        </a:p>
      </dgm:t>
    </dgm:pt>
    <dgm:pt modelId="{FCC236EC-3548-4F19-A8F8-69F52D22333A}" type="pres">
      <dgm:prSet presAssocID="{61C8259D-0A9C-4D29-A91B-3F338210BAAD}" presName="connectorText" presStyleLbl="sibTrans2D1" presStyleIdx="2" presStyleCnt="5"/>
      <dgm:spPr/>
      <dgm:t>
        <a:bodyPr/>
        <a:lstStyle/>
        <a:p>
          <a:endParaRPr lang="es-ES"/>
        </a:p>
      </dgm:t>
    </dgm:pt>
    <dgm:pt modelId="{75733355-DE79-4F00-BECB-82C076105D8C}" type="pres">
      <dgm:prSet presAssocID="{91A4369B-5DFA-4C2F-86C7-877EA8639921}" presName="node" presStyleLbl="node1" presStyleIdx="3" presStyleCnt="6" custScaleX="363985" custScaleY="119496">
        <dgm:presLayoutVars>
          <dgm:bulletEnabled val="1"/>
        </dgm:presLayoutVars>
      </dgm:prSet>
      <dgm:spPr/>
      <dgm:t>
        <a:bodyPr/>
        <a:lstStyle/>
        <a:p>
          <a:endParaRPr lang="es-ES"/>
        </a:p>
      </dgm:t>
    </dgm:pt>
    <dgm:pt modelId="{6EA760F1-BE2D-4DA9-9C1B-451AAF5150B5}" type="pres">
      <dgm:prSet presAssocID="{9C2BC05E-4C72-49F7-B4FF-6527175609FD}" presName="sibTrans" presStyleLbl="sibTrans2D1" presStyleIdx="3" presStyleCnt="5" custScaleX="159871" custScaleY="417433"/>
      <dgm:spPr/>
      <dgm:t>
        <a:bodyPr/>
        <a:lstStyle/>
        <a:p>
          <a:endParaRPr lang="es-ES"/>
        </a:p>
      </dgm:t>
    </dgm:pt>
    <dgm:pt modelId="{FE57D47D-1EF7-4073-9DEA-D3C23DD868B7}" type="pres">
      <dgm:prSet presAssocID="{9C2BC05E-4C72-49F7-B4FF-6527175609FD}" presName="connectorText" presStyleLbl="sibTrans2D1" presStyleIdx="3" presStyleCnt="5"/>
      <dgm:spPr/>
      <dgm:t>
        <a:bodyPr/>
        <a:lstStyle/>
        <a:p>
          <a:endParaRPr lang="es-ES"/>
        </a:p>
      </dgm:t>
    </dgm:pt>
    <dgm:pt modelId="{03130295-59A8-442E-A096-B3C60CAB03C0}" type="pres">
      <dgm:prSet presAssocID="{BB62E3F7-EE86-4887-AE70-7B4DCC06AE89}" presName="node" presStyleLbl="node1" presStyleIdx="4" presStyleCnt="6" custScaleX="285268">
        <dgm:presLayoutVars>
          <dgm:bulletEnabled val="1"/>
        </dgm:presLayoutVars>
      </dgm:prSet>
      <dgm:spPr/>
      <dgm:t>
        <a:bodyPr/>
        <a:lstStyle/>
        <a:p>
          <a:endParaRPr lang="es-ES"/>
        </a:p>
      </dgm:t>
    </dgm:pt>
    <dgm:pt modelId="{B5F7FA5B-A8D2-468F-AC80-031C51AFDF2A}" type="pres">
      <dgm:prSet presAssocID="{1ABE0A6C-B06D-45BB-9BAF-146C7BE2C541}" presName="sibTrans" presStyleLbl="sibTrans2D1" presStyleIdx="4" presStyleCnt="5" custScaleX="130517" custScaleY="481654"/>
      <dgm:spPr/>
      <dgm:t>
        <a:bodyPr/>
        <a:lstStyle/>
        <a:p>
          <a:endParaRPr lang="es-ES"/>
        </a:p>
      </dgm:t>
    </dgm:pt>
    <dgm:pt modelId="{45A21DA8-F715-4774-97C3-690A8EDA9CD8}" type="pres">
      <dgm:prSet presAssocID="{1ABE0A6C-B06D-45BB-9BAF-146C7BE2C541}" presName="connectorText" presStyleLbl="sibTrans2D1" presStyleIdx="4" presStyleCnt="5"/>
      <dgm:spPr/>
      <dgm:t>
        <a:bodyPr/>
        <a:lstStyle/>
        <a:p>
          <a:endParaRPr lang="es-ES"/>
        </a:p>
      </dgm:t>
    </dgm:pt>
    <dgm:pt modelId="{434E0062-9CE0-4E97-9362-0535F1E1489A}" type="pres">
      <dgm:prSet presAssocID="{88180579-9A22-4964-9204-540CF23881A4}" presName="node" presStyleLbl="node1" presStyleIdx="5" presStyleCnt="6" custScaleX="379680">
        <dgm:presLayoutVars>
          <dgm:bulletEnabled val="1"/>
        </dgm:presLayoutVars>
      </dgm:prSet>
      <dgm:spPr/>
      <dgm:t>
        <a:bodyPr/>
        <a:lstStyle/>
        <a:p>
          <a:endParaRPr lang="es-ES"/>
        </a:p>
      </dgm:t>
    </dgm:pt>
  </dgm:ptLst>
  <dgm:cxnLst>
    <dgm:cxn modelId="{42D8BEFB-FE0E-468E-B1D5-E030C154984E}" type="presOf" srcId="{61C8259D-0A9C-4D29-A91B-3F338210BAAD}" destId="{9E97B3CA-0A01-4EB7-9F38-64AECA199A20}" srcOrd="0" destOrd="0" presId="urn:microsoft.com/office/officeart/2005/8/layout/process2"/>
    <dgm:cxn modelId="{690532C3-3A61-48F9-91E0-3B9F8E650CD4}" type="presOf" srcId="{E9684420-3D6A-4B8A-A094-FF4DDAD02D8E}" destId="{46550D63-4CEB-4055-AA58-169764D471F6}" srcOrd="0" destOrd="0" presId="urn:microsoft.com/office/officeart/2005/8/layout/process2"/>
    <dgm:cxn modelId="{A514BC81-8229-4564-ABCE-17354D80DC73}" type="presOf" srcId="{45046601-0942-4303-A30F-1CCD552FF0AE}" destId="{7B0BE99C-32BF-4E2D-8AE0-85764E8B0E37}" srcOrd="1" destOrd="0" presId="urn:microsoft.com/office/officeart/2005/8/layout/process2"/>
    <dgm:cxn modelId="{1065F4D1-D33C-45C1-8EA1-24455FCAE539}" type="presOf" srcId="{1ABE0A6C-B06D-45BB-9BAF-146C7BE2C541}" destId="{45A21DA8-F715-4774-97C3-690A8EDA9CD8}" srcOrd="1" destOrd="0" presId="urn:microsoft.com/office/officeart/2005/8/layout/process2"/>
    <dgm:cxn modelId="{56D0AD33-FBA8-4185-BBEA-859F24CF2EDF}" type="presOf" srcId="{88180579-9A22-4964-9204-540CF23881A4}" destId="{434E0062-9CE0-4E97-9362-0535F1E1489A}" srcOrd="0" destOrd="0" presId="urn:microsoft.com/office/officeart/2005/8/layout/process2"/>
    <dgm:cxn modelId="{C61F81A8-0544-4CC9-9BF9-21F1A5FE52B8}" type="presOf" srcId="{95071108-18B5-4991-A6B0-CAC0DE074A1F}" destId="{D3A6D77A-3356-4405-AC47-C2AA3FA49AF4}" srcOrd="0" destOrd="0" presId="urn:microsoft.com/office/officeart/2005/8/layout/process2"/>
    <dgm:cxn modelId="{3B72C0BB-F8CE-4EFA-BFF8-C44DB8799604}" type="presOf" srcId="{9C2BC05E-4C72-49F7-B4FF-6527175609FD}" destId="{FE57D47D-1EF7-4073-9DEA-D3C23DD868B7}" srcOrd="1" destOrd="0" presId="urn:microsoft.com/office/officeart/2005/8/layout/process2"/>
    <dgm:cxn modelId="{E6EAF3C2-4C45-453C-A813-ABD4E991E9DD}" type="presOf" srcId="{43B513AA-61FA-48FE-980A-150EE46AE7F2}" destId="{C0D1ED92-F287-4DF6-B48F-5D54C600A968}" srcOrd="0" destOrd="0" presId="urn:microsoft.com/office/officeart/2005/8/layout/process2"/>
    <dgm:cxn modelId="{37F8D414-D6DB-4EB1-B561-DE7838A6194A}" srcId="{43B513AA-61FA-48FE-980A-150EE46AE7F2}" destId="{95071108-18B5-4991-A6B0-CAC0DE074A1F}" srcOrd="0" destOrd="0" parTransId="{534B24F0-27D5-4F48-8733-CA2CFA42A947}" sibTransId="{E9684420-3D6A-4B8A-A094-FF4DDAD02D8E}"/>
    <dgm:cxn modelId="{BB2223D1-AF4C-4DC2-8820-A464EF7591C5}" type="presOf" srcId="{49ED1370-E60B-490B-840E-F50479FAA782}" destId="{33903B11-C67A-4EF5-8620-E3282EF8C191}" srcOrd="0" destOrd="0" presId="urn:microsoft.com/office/officeart/2005/8/layout/process2"/>
    <dgm:cxn modelId="{BE8AB4F4-8270-4E86-91BC-AD8882E924B9}" srcId="{43B513AA-61FA-48FE-980A-150EE46AE7F2}" destId="{BB62E3F7-EE86-4887-AE70-7B4DCC06AE89}" srcOrd="4" destOrd="0" parTransId="{7453261D-B6B7-403F-BD88-F4BB3F9D2756}" sibTransId="{1ABE0A6C-B06D-45BB-9BAF-146C7BE2C541}"/>
    <dgm:cxn modelId="{216938CD-8629-4193-8CBB-D42077435887}" srcId="{43B513AA-61FA-48FE-980A-150EE46AE7F2}" destId="{88180579-9A22-4964-9204-540CF23881A4}" srcOrd="5" destOrd="0" parTransId="{C710AB21-B65E-4127-A752-8F9DFEEA00D8}" sibTransId="{926B2E09-9832-4C63-80C4-F6A3DA15D38F}"/>
    <dgm:cxn modelId="{24B97D76-FBF8-4936-B288-3FAB6C6945BD}" type="presOf" srcId="{BB62E3F7-EE86-4887-AE70-7B4DCC06AE89}" destId="{03130295-59A8-442E-A096-B3C60CAB03C0}" srcOrd="0" destOrd="0" presId="urn:microsoft.com/office/officeart/2005/8/layout/process2"/>
    <dgm:cxn modelId="{325BD79A-407B-4ADC-8C78-0E1A835AFF2C}" srcId="{43B513AA-61FA-48FE-980A-150EE46AE7F2}" destId="{49ED1370-E60B-490B-840E-F50479FAA782}" srcOrd="1" destOrd="0" parTransId="{590996BF-1173-4B91-BC0B-6D5603ED160F}" sibTransId="{45046601-0942-4303-A30F-1CCD552FF0AE}"/>
    <dgm:cxn modelId="{A6A0311C-0982-4F25-9D9A-4C27FF93A060}" type="presOf" srcId="{45046601-0942-4303-A30F-1CCD552FF0AE}" destId="{CC2337A1-73DC-4496-AE23-7B9717F92F01}" srcOrd="0" destOrd="0" presId="urn:microsoft.com/office/officeart/2005/8/layout/process2"/>
    <dgm:cxn modelId="{DFB2523E-13AB-4ED6-87AD-E49D8729A239}" srcId="{43B513AA-61FA-48FE-980A-150EE46AE7F2}" destId="{9AB905FF-D996-4439-8A8A-2D3EFBD389F7}" srcOrd="2" destOrd="0" parTransId="{C452C08F-F096-4275-8D76-F08C992A8ABC}" sibTransId="{61C8259D-0A9C-4D29-A91B-3F338210BAAD}"/>
    <dgm:cxn modelId="{89F1BDB5-F337-48AE-AD5A-51BE238A4A0D}" type="presOf" srcId="{9C2BC05E-4C72-49F7-B4FF-6527175609FD}" destId="{6EA760F1-BE2D-4DA9-9C1B-451AAF5150B5}" srcOrd="0" destOrd="0" presId="urn:microsoft.com/office/officeart/2005/8/layout/process2"/>
    <dgm:cxn modelId="{8EE7DD2C-451E-4E8E-990E-9613CA68FC46}" type="presOf" srcId="{E9684420-3D6A-4B8A-A094-FF4DDAD02D8E}" destId="{F7868D87-81A6-496B-AC15-41A7D2FC1778}" srcOrd="1" destOrd="0" presId="urn:microsoft.com/office/officeart/2005/8/layout/process2"/>
    <dgm:cxn modelId="{36C79B42-D309-4D36-9073-B16B5900DA51}" srcId="{43B513AA-61FA-48FE-980A-150EE46AE7F2}" destId="{91A4369B-5DFA-4C2F-86C7-877EA8639921}" srcOrd="3" destOrd="0" parTransId="{0D482E09-FCC3-4B5A-8F01-6731C0D1CCE3}" sibTransId="{9C2BC05E-4C72-49F7-B4FF-6527175609FD}"/>
    <dgm:cxn modelId="{4D74CE1A-6A7F-41B9-9C2A-853FABC68B74}" type="presOf" srcId="{1ABE0A6C-B06D-45BB-9BAF-146C7BE2C541}" destId="{B5F7FA5B-A8D2-468F-AC80-031C51AFDF2A}" srcOrd="0" destOrd="0" presId="urn:microsoft.com/office/officeart/2005/8/layout/process2"/>
    <dgm:cxn modelId="{A0E1C119-99A9-491B-8918-6CC6C8BAF91B}" type="presOf" srcId="{91A4369B-5DFA-4C2F-86C7-877EA8639921}" destId="{75733355-DE79-4F00-BECB-82C076105D8C}" srcOrd="0" destOrd="0" presId="urn:microsoft.com/office/officeart/2005/8/layout/process2"/>
    <dgm:cxn modelId="{391935EC-4C52-42F0-B652-134107E01E6E}" type="presOf" srcId="{61C8259D-0A9C-4D29-A91B-3F338210BAAD}" destId="{FCC236EC-3548-4F19-A8F8-69F52D22333A}" srcOrd="1" destOrd="0" presId="urn:microsoft.com/office/officeart/2005/8/layout/process2"/>
    <dgm:cxn modelId="{332E8A31-22C9-4818-B3D3-C5AD653564FE}" type="presOf" srcId="{9AB905FF-D996-4439-8A8A-2D3EFBD389F7}" destId="{FE642FB0-7AC8-45EF-B5EE-CAF51B7F1DBE}" srcOrd="0" destOrd="0" presId="urn:microsoft.com/office/officeart/2005/8/layout/process2"/>
    <dgm:cxn modelId="{D94824B5-0DC3-4FBB-81CD-F933CDE8CA5B}" type="presParOf" srcId="{C0D1ED92-F287-4DF6-B48F-5D54C600A968}" destId="{D3A6D77A-3356-4405-AC47-C2AA3FA49AF4}" srcOrd="0" destOrd="0" presId="urn:microsoft.com/office/officeart/2005/8/layout/process2"/>
    <dgm:cxn modelId="{BED7FF82-CE95-4247-A4E1-F5FE17EBD3AC}" type="presParOf" srcId="{C0D1ED92-F287-4DF6-B48F-5D54C600A968}" destId="{46550D63-4CEB-4055-AA58-169764D471F6}" srcOrd="1" destOrd="0" presId="urn:microsoft.com/office/officeart/2005/8/layout/process2"/>
    <dgm:cxn modelId="{2FC6DC2F-B1ED-4FC4-924C-26F7ED0F6F35}" type="presParOf" srcId="{46550D63-4CEB-4055-AA58-169764D471F6}" destId="{F7868D87-81A6-496B-AC15-41A7D2FC1778}" srcOrd="0" destOrd="0" presId="urn:microsoft.com/office/officeart/2005/8/layout/process2"/>
    <dgm:cxn modelId="{90185402-8EC8-4CFA-9295-E148BA107D23}" type="presParOf" srcId="{C0D1ED92-F287-4DF6-B48F-5D54C600A968}" destId="{33903B11-C67A-4EF5-8620-E3282EF8C191}" srcOrd="2" destOrd="0" presId="urn:microsoft.com/office/officeart/2005/8/layout/process2"/>
    <dgm:cxn modelId="{793002C7-3D94-4C56-8557-1D8247B0D182}" type="presParOf" srcId="{C0D1ED92-F287-4DF6-B48F-5D54C600A968}" destId="{CC2337A1-73DC-4496-AE23-7B9717F92F01}" srcOrd="3" destOrd="0" presId="urn:microsoft.com/office/officeart/2005/8/layout/process2"/>
    <dgm:cxn modelId="{A7B4E5C7-5C1A-474E-BC26-B444DFBDF664}" type="presParOf" srcId="{CC2337A1-73DC-4496-AE23-7B9717F92F01}" destId="{7B0BE99C-32BF-4E2D-8AE0-85764E8B0E37}" srcOrd="0" destOrd="0" presId="urn:microsoft.com/office/officeart/2005/8/layout/process2"/>
    <dgm:cxn modelId="{7A92EAB0-A754-498A-B669-E962DCC8C30E}" type="presParOf" srcId="{C0D1ED92-F287-4DF6-B48F-5D54C600A968}" destId="{FE642FB0-7AC8-45EF-B5EE-CAF51B7F1DBE}" srcOrd="4" destOrd="0" presId="urn:microsoft.com/office/officeart/2005/8/layout/process2"/>
    <dgm:cxn modelId="{9BC7F20B-BCF3-40BE-8262-8E847E5B61AA}" type="presParOf" srcId="{C0D1ED92-F287-4DF6-B48F-5D54C600A968}" destId="{9E97B3CA-0A01-4EB7-9F38-64AECA199A20}" srcOrd="5" destOrd="0" presId="urn:microsoft.com/office/officeart/2005/8/layout/process2"/>
    <dgm:cxn modelId="{767D952A-541C-48C1-BBD5-CE1FBA3672F4}" type="presParOf" srcId="{9E97B3CA-0A01-4EB7-9F38-64AECA199A20}" destId="{FCC236EC-3548-4F19-A8F8-69F52D22333A}" srcOrd="0" destOrd="0" presId="urn:microsoft.com/office/officeart/2005/8/layout/process2"/>
    <dgm:cxn modelId="{29B87667-CE2E-4D0C-8FC8-37D5083FDE24}" type="presParOf" srcId="{C0D1ED92-F287-4DF6-B48F-5D54C600A968}" destId="{75733355-DE79-4F00-BECB-82C076105D8C}" srcOrd="6" destOrd="0" presId="urn:microsoft.com/office/officeart/2005/8/layout/process2"/>
    <dgm:cxn modelId="{74307EC9-DE1D-470D-A3F8-0EB4713A0A52}" type="presParOf" srcId="{C0D1ED92-F287-4DF6-B48F-5D54C600A968}" destId="{6EA760F1-BE2D-4DA9-9C1B-451AAF5150B5}" srcOrd="7" destOrd="0" presId="urn:microsoft.com/office/officeart/2005/8/layout/process2"/>
    <dgm:cxn modelId="{A198137D-D875-41FA-AD61-1A17BD609D69}" type="presParOf" srcId="{6EA760F1-BE2D-4DA9-9C1B-451AAF5150B5}" destId="{FE57D47D-1EF7-4073-9DEA-D3C23DD868B7}" srcOrd="0" destOrd="0" presId="urn:microsoft.com/office/officeart/2005/8/layout/process2"/>
    <dgm:cxn modelId="{30643C81-AC6C-43FA-AE08-86B96A47E018}" type="presParOf" srcId="{C0D1ED92-F287-4DF6-B48F-5D54C600A968}" destId="{03130295-59A8-442E-A096-B3C60CAB03C0}" srcOrd="8" destOrd="0" presId="urn:microsoft.com/office/officeart/2005/8/layout/process2"/>
    <dgm:cxn modelId="{C4BB17C8-A216-4D6D-838A-9F6FA26F84EB}" type="presParOf" srcId="{C0D1ED92-F287-4DF6-B48F-5D54C600A968}" destId="{B5F7FA5B-A8D2-468F-AC80-031C51AFDF2A}" srcOrd="9" destOrd="0" presId="urn:microsoft.com/office/officeart/2005/8/layout/process2"/>
    <dgm:cxn modelId="{518D3785-7618-4825-A5E6-48589DB135FE}" type="presParOf" srcId="{B5F7FA5B-A8D2-468F-AC80-031C51AFDF2A}" destId="{45A21DA8-F715-4774-97C3-690A8EDA9CD8}" srcOrd="0" destOrd="0" presId="urn:microsoft.com/office/officeart/2005/8/layout/process2"/>
    <dgm:cxn modelId="{00AA3E5E-8C5E-4D1E-A4C5-0D2175A592AA}" type="presParOf" srcId="{C0D1ED92-F287-4DF6-B48F-5D54C600A968}" destId="{434E0062-9CE0-4E97-9362-0535F1E1489A}" srcOrd="10" destOrd="0" presId="urn:microsoft.com/office/officeart/2005/8/layout/process2"/>
  </dgm:cxnLst>
  <dgm:bg>
    <a:gradFill>
      <a:gsLst>
        <a:gs pos="0">
          <a:schemeClr val="accent3">
            <a:lumMod val="40000"/>
            <a:lumOff val="60000"/>
          </a:schemeClr>
        </a:gs>
        <a:gs pos="50000">
          <a:schemeClr val="accent1">
            <a:tint val="44500"/>
            <a:satMod val="160000"/>
          </a:schemeClr>
        </a:gs>
        <a:gs pos="100000">
          <a:schemeClr val="accent1">
            <a:tint val="23500"/>
            <a:satMod val="160000"/>
          </a:schemeClr>
        </a:gs>
      </a:gsLst>
      <a:lin ang="5400000" scaled="0"/>
    </a:gradFill>
  </dgm:bg>
  <dgm:whole/>
</dgm:dataModel>
</file>

<file path=ppt/diagrams/data31.xml><?xml version="1.0" encoding="utf-8"?>
<dgm:dataModel xmlns:dgm="http://schemas.openxmlformats.org/drawingml/2006/diagram" xmlns:a="http://schemas.openxmlformats.org/drawingml/2006/main">
  <dgm:ptLst>
    <dgm:pt modelId="{F445DFE6-23C1-4522-B5CA-3551C5A1855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ES"/>
        </a:p>
      </dgm:t>
    </dgm:pt>
    <dgm:pt modelId="{EF828C03-8403-4BF0-8C63-13CC44DF4C7B}">
      <dgm:prSet/>
      <dgm:spPr>
        <a:solidFill>
          <a:schemeClr val="accent3">
            <a:lumMod val="40000"/>
            <a:lumOff val="60000"/>
          </a:schemeClr>
        </a:solidFill>
      </dgm:spPr>
      <dgm:t>
        <a:bodyPr/>
        <a:lstStyle/>
        <a:p>
          <a:pPr rtl="0"/>
          <a:r>
            <a:rPr lang="es-ES" b="1" dirty="0" smtClean="0">
              <a:solidFill>
                <a:srgbClr val="C00000"/>
              </a:solidFill>
            </a:rPr>
            <a:t>IDEA</a:t>
          </a:r>
          <a:endParaRPr lang="es-ES" b="1" dirty="0">
            <a:solidFill>
              <a:srgbClr val="C00000"/>
            </a:solidFill>
          </a:endParaRPr>
        </a:p>
      </dgm:t>
    </dgm:pt>
    <dgm:pt modelId="{B4083A92-323A-40DA-A511-E3A8B3158872}" type="parTrans" cxnId="{0A1BCFD3-EA17-4840-9AC5-9296E0DFABA2}">
      <dgm:prSet/>
      <dgm:spPr/>
      <dgm:t>
        <a:bodyPr/>
        <a:lstStyle/>
        <a:p>
          <a:endParaRPr lang="es-ES"/>
        </a:p>
      </dgm:t>
    </dgm:pt>
    <dgm:pt modelId="{E46B87FA-79E9-4701-B469-A09BACBF6F1B}" type="sibTrans" cxnId="{0A1BCFD3-EA17-4840-9AC5-9296E0DFABA2}">
      <dgm:prSet/>
      <dgm:spPr/>
      <dgm:t>
        <a:bodyPr/>
        <a:lstStyle/>
        <a:p>
          <a:endParaRPr lang="es-ES"/>
        </a:p>
      </dgm:t>
    </dgm:pt>
    <dgm:pt modelId="{D3BE7C67-DD26-4485-9CF9-70ABCB5DA2DD}">
      <dgm:prSet/>
      <dgm:spPr>
        <a:solidFill>
          <a:schemeClr val="accent3">
            <a:lumMod val="40000"/>
            <a:lumOff val="60000"/>
          </a:schemeClr>
        </a:solidFill>
      </dgm:spPr>
      <dgm:t>
        <a:bodyPr/>
        <a:lstStyle/>
        <a:p>
          <a:pPr rtl="0"/>
          <a:r>
            <a:rPr lang="es-ES" b="1" dirty="0" smtClean="0">
              <a:solidFill>
                <a:srgbClr val="C00000"/>
              </a:solidFill>
            </a:rPr>
            <a:t>PRODUCTO</a:t>
          </a:r>
          <a:endParaRPr lang="es-ES" b="1" dirty="0">
            <a:solidFill>
              <a:srgbClr val="C00000"/>
            </a:solidFill>
          </a:endParaRPr>
        </a:p>
      </dgm:t>
    </dgm:pt>
    <dgm:pt modelId="{51F35654-7938-46AE-A3B1-C6AF4658D120}" type="parTrans" cxnId="{190A5D72-0DCB-46A2-B91C-97F38E373469}">
      <dgm:prSet/>
      <dgm:spPr/>
      <dgm:t>
        <a:bodyPr/>
        <a:lstStyle/>
        <a:p>
          <a:endParaRPr lang="es-ES"/>
        </a:p>
      </dgm:t>
    </dgm:pt>
    <dgm:pt modelId="{CAC71A7A-FFA9-4CE1-8D41-9DAD315D6DD8}" type="sibTrans" cxnId="{190A5D72-0DCB-46A2-B91C-97F38E373469}">
      <dgm:prSet/>
      <dgm:spPr/>
      <dgm:t>
        <a:bodyPr/>
        <a:lstStyle/>
        <a:p>
          <a:endParaRPr lang="es-ES"/>
        </a:p>
      </dgm:t>
    </dgm:pt>
    <dgm:pt modelId="{80FA39C1-3641-4748-9D03-28406CBFAEA8}">
      <dgm:prSet/>
      <dgm:spPr>
        <a:solidFill>
          <a:srgbClr val="FFC000"/>
        </a:solidFill>
      </dgm:spPr>
      <dgm:t>
        <a:bodyPr/>
        <a:lstStyle/>
        <a:p>
          <a:pPr rtl="0"/>
          <a:r>
            <a:rPr lang="es-ES" b="1" dirty="0" smtClean="0">
              <a:solidFill>
                <a:srgbClr val="C00000"/>
              </a:solidFill>
            </a:rPr>
            <a:t>PROCESO</a:t>
          </a:r>
          <a:endParaRPr lang="es-ES" b="1" dirty="0">
            <a:solidFill>
              <a:srgbClr val="C00000"/>
            </a:solidFill>
          </a:endParaRPr>
        </a:p>
      </dgm:t>
    </dgm:pt>
    <dgm:pt modelId="{733B1F3E-BEB9-43AB-B2A4-5AE2E954AD22}" type="parTrans" cxnId="{2C1E4FBE-E40D-42ED-8129-134449C494E2}">
      <dgm:prSet/>
      <dgm:spPr/>
      <dgm:t>
        <a:bodyPr/>
        <a:lstStyle/>
        <a:p>
          <a:endParaRPr lang="es-ES"/>
        </a:p>
      </dgm:t>
    </dgm:pt>
    <dgm:pt modelId="{6368F85E-0EAD-4B93-BA50-E8E4B7737452}" type="sibTrans" cxnId="{2C1E4FBE-E40D-42ED-8129-134449C494E2}">
      <dgm:prSet/>
      <dgm:spPr/>
      <dgm:t>
        <a:bodyPr/>
        <a:lstStyle/>
        <a:p>
          <a:endParaRPr lang="es-ES"/>
        </a:p>
      </dgm:t>
    </dgm:pt>
    <dgm:pt modelId="{EC651DB3-8190-409B-8602-770E3A875048}" type="pres">
      <dgm:prSet presAssocID="{F445DFE6-23C1-4522-B5CA-3551C5A18550}" presName="CompostProcess" presStyleCnt="0">
        <dgm:presLayoutVars>
          <dgm:dir/>
          <dgm:resizeHandles val="exact"/>
        </dgm:presLayoutVars>
      </dgm:prSet>
      <dgm:spPr/>
      <dgm:t>
        <a:bodyPr/>
        <a:lstStyle/>
        <a:p>
          <a:endParaRPr lang="es-ES"/>
        </a:p>
      </dgm:t>
    </dgm:pt>
    <dgm:pt modelId="{14C19288-7CA8-4F88-9D38-5CF2136958F3}" type="pres">
      <dgm:prSet presAssocID="{F445DFE6-23C1-4522-B5CA-3551C5A18550}" presName="arrow" presStyleLbl="bgShp" presStyleIdx="0" presStyleCnt="1"/>
      <dgm:spPr/>
      <dgm:t>
        <a:bodyPr/>
        <a:lstStyle/>
        <a:p>
          <a:endParaRPr lang="es-ES"/>
        </a:p>
      </dgm:t>
    </dgm:pt>
    <dgm:pt modelId="{130A131D-9B7C-42A4-813C-DA138E556DFE}" type="pres">
      <dgm:prSet presAssocID="{F445DFE6-23C1-4522-B5CA-3551C5A18550}" presName="linearProcess" presStyleCnt="0"/>
      <dgm:spPr/>
    </dgm:pt>
    <dgm:pt modelId="{251178AC-6E32-4269-9534-F6A769333E75}" type="pres">
      <dgm:prSet presAssocID="{EF828C03-8403-4BF0-8C63-13CC44DF4C7B}" presName="textNode" presStyleLbl="node1" presStyleIdx="0" presStyleCnt="3" custScaleX="67743" custLinFactNeighborX="-10211" custLinFactNeighborY="-7065">
        <dgm:presLayoutVars>
          <dgm:bulletEnabled val="1"/>
        </dgm:presLayoutVars>
      </dgm:prSet>
      <dgm:spPr/>
      <dgm:t>
        <a:bodyPr/>
        <a:lstStyle/>
        <a:p>
          <a:endParaRPr lang="es-ES"/>
        </a:p>
      </dgm:t>
    </dgm:pt>
    <dgm:pt modelId="{76B0DBB8-013A-46B7-8289-E9ACA5765CF8}" type="pres">
      <dgm:prSet presAssocID="{E46B87FA-79E9-4701-B469-A09BACBF6F1B}" presName="sibTrans" presStyleCnt="0"/>
      <dgm:spPr/>
    </dgm:pt>
    <dgm:pt modelId="{4DF7C42B-1D57-4FBD-9FFF-30C11588CB27}" type="pres">
      <dgm:prSet presAssocID="{80FA39C1-3641-4748-9D03-28406CBFAEA8}" presName="textNode" presStyleLbl="node1" presStyleIdx="1" presStyleCnt="3" custScaleX="59589" custLinFactNeighborX="-22910" custLinFactNeighborY="-7065">
        <dgm:presLayoutVars>
          <dgm:bulletEnabled val="1"/>
        </dgm:presLayoutVars>
      </dgm:prSet>
      <dgm:spPr/>
      <dgm:t>
        <a:bodyPr/>
        <a:lstStyle/>
        <a:p>
          <a:endParaRPr lang="es-ES"/>
        </a:p>
      </dgm:t>
    </dgm:pt>
    <dgm:pt modelId="{997A2009-4D0B-4EBC-8233-8AD22F9CD30F}" type="pres">
      <dgm:prSet presAssocID="{6368F85E-0EAD-4B93-BA50-E8E4B7737452}" presName="sibTrans" presStyleCnt="0"/>
      <dgm:spPr/>
    </dgm:pt>
    <dgm:pt modelId="{0F2B1F7A-9192-4213-89E4-C0CB5FDE30CA}" type="pres">
      <dgm:prSet presAssocID="{D3BE7C67-DD26-4485-9CF9-70ABCB5DA2DD}" presName="textNode" presStyleLbl="node1" presStyleIdx="2" presStyleCnt="3" custScaleX="57833">
        <dgm:presLayoutVars>
          <dgm:bulletEnabled val="1"/>
        </dgm:presLayoutVars>
      </dgm:prSet>
      <dgm:spPr/>
      <dgm:t>
        <a:bodyPr/>
        <a:lstStyle/>
        <a:p>
          <a:endParaRPr lang="es-ES"/>
        </a:p>
      </dgm:t>
    </dgm:pt>
  </dgm:ptLst>
  <dgm:cxnLst>
    <dgm:cxn modelId="{76E59538-9377-4AC7-8DA1-505E284978D9}" type="presOf" srcId="{80FA39C1-3641-4748-9D03-28406CBFAEA8}" destId="{4DF7C42B-1D57-4FBD-9FFF-30C11588CB27}" srcOrd="0" destOrd="0" presId="urn:microsoft.com/office/officeart/2005/8/layout/hProcess9"/>
    <dgm:cxn modelId="{D3F9DBD7-A935-431B-88DE-358C0117656B}" type="presOf" srcId="{F445DFE6-23C1-4522-B5CA-3551C5A18550}" destId="{EC651DB3-8190-409B-8602-770E3A875048}" srcOrd="0" destOrd="0" presId="urn:microsoft.com/office/officeart/2005/8/layout/hProcess9"/>
    <dgm:cxn modelId="{40AC1AF2-EF25-41BD-8960-88EBE4E791F9}" type="presOf" srcId="{D3BE7C67-DD26-4485-9CF9-70ABCB5DA2DD}" destId="{0F2B1F7A-9192-4213-89E4-C0CB5FDE30CA}" srcOrd="0" destOrd="0" presId="urn:microsoft.com/office/officeart/2005/8/layout/hProcess9"/>
    <dgm:cxn modelId="{190A5D72-0DCB-46A2-B91C-97F38E373469}" srcId="{F445DFE6-23C1-4522-B5CA-3551C5A18550}" destId="{D3BE7C67-DD26-4485-9CF9-70ABCB5DA2DD}" srcOrd="2" destOrd="0" parTransId="{51F35654-7938-46AE-A3B1-C6AF4658D120}" sibTransId="{CAC71A7A-FFA9-4CE1-8D41-9DAD315D6DD8}"/>
    <dgm:cxn modelId="{0A1BCFD3-EA17-4840-9AC5-9296E0DFABA2}" srcId="{F445DFE6-23C1-4522-B5CA-3551C5A18550}" destId="{EF828C03-8403-4BF0-8C63-13CC44DF4C7B}" srcOrd="0" destOrd="0" parTransId="{B4083A92-323A-40DA-A511-E3A8B3158872}" sibTransId="{E46B87FA-79E9-4701-B469-A09BACBF6F1B}"/>
    <dgm:cxn modelId="{0CBAD7FB-B9DA-4257-985B-4A0535874C92}" type="presOf" srcId="{EF828C03-8403-4BF0-8C63-13CC44DF4C7B}" destId="{251178AC-6E32-4269-9534-F6A769333E75}" srcOrd="0" destOrd="0" presId="urn:microsoft.com/office/officeart/2005/8/layout/hProcess9"/>
    <dgm:cxn modelId="{2C1E4FBE-E40D-42ED-8129-134449C494E2}" srcId="{F445DFE6-23C1-4522-B5CA-3551C5A18550}" destId="{80FA39C1-3641-4748-9D03-28406CBFAEA8}" srcOrd="1" destOrd="0" parTransId="{733B1F3E-BEB9-43AB-B2A4-5AE2E954AD22}" sibTransId="{6368F85E-0EAD-4B93-BA50-E8E4B7737452}"/>
    <dgm:cxn modelId="{25E686E5-0F27-4B67-B9DD-956F61B7FD84}" type="presParOf" srcId="{EC651DB3-8190-409B-8602-770E3A875048}" destId="{14C19288-7CA8-4F88-9D38-5CF2136958F3}" srcOrd="0" destOrd="0" presId="urn:microsoft.com/office/officeart/2005/8/layout/hProcess9"/>
    <dgm:cxn modelId="{EEBE3068-7F95-4A68-B874-A274A01397BC}" type="presParOf" srcId="{EC651DB3-8190-409B-8602-770E3A875048}" destId="{130A131D-9B7C-42A4-813C-DA138E556DFE}" srcOrd="1" destOrd="0" presId="urn:microsoft.com/office/officeart/2005/8/layout/hProcess9"/>
    <dgm:cxn modelId="{FE7EF8C7-CA26-4FDC-AB6E-766158D0A7C5}" type="presParOf" srcId="{130A131D-9B7C-42A4-813C-DA138E556DFE}" destId="{251178AC-6E32-4269-9534-F6A769333E75}" srcOrd="0" destOrd="0" presId="urn:microsoft.com/office/officeart/2005/8/layout/hProcess9"/>
    <dgm:cxn modelId="{1E838B45-4B3D-4653-986B-F064F5F2F098}" type="presParOf" srcId="{130A131D-9B7C-42A4-813C-DA138E556DFE}" destId="{76B0DBB8-013A-46B7-8289-E9ACA5765CF8}" srcOrd="1" destOrd="0" presId="urn:microsoft.com/office/officeart/2005/8/layout/hProcess9"/>
    <dgm:cxn modelId="{AA653B23-AA71-4111-A130-3BFCABA7BFDB}" type="presParOf" srcId="{130A131D-9B7C-42A4-813C-DA138E556DFE}" destId="{4DF7C42B-1D57-4FBD-9FFF-30C11588CB27}" srcOrd="2" destOrd="0" presId="urn:microsoft.com/office/officeart/2005/8/layout/hProcess9"/>
    <dgm:cxn modelId="{F6404F66-B86D-498C-9D5A-90897D44BF40}" type="presParOf" srcId="{130A131D-9B7C-42A4-813C-DA138E556DFE}" destId="{997A2009-4D0B-4EBC-8233-8AD22F9CD30F}" srcOrd="3" destOrd="0" presId="urn:microsoft.com/office/officeart/2005/8/layout/hProcess9"/>
    <dgm:cxn modelId="{915C0BB7-AAE6-43E8-BFDD-04DE126CBBF0}" type="presParOf" srcId="{130A131D-9B7C-42A4-813C-DA138E556DFE}" destId="{0F2B1F7A-9192-4213-89E4-C0CB5FDE30CA}" srcOrd="4" destOrd="0" presId="urn:microsoft.com/office/officeart/2005/8/layout/hProcess9"/>
  </dgm:cxnLst>
  <dgm:bg>
    <a:solidFill>
      <a:srgbClr val="0000FF"/>
    </a:solidFill>
  </dgm:bg>
  <dgm:whole/>
</dgm:dataModel>
</file>

<file path=ppt/diagrams/data32.xml><?xml version="1.0" encoding="utf-8"?>
<dgm:dataModel xmlns:dgm="http://schemas.openxmlformats.org/drawingml/2006/diagram" xmlns:a="http://schemas.openxmlformats.org/drawingml/2006/main">
  <dgm:ptLst>
    <dgm:pt modelId="{6C4129F6-BE71-4505-80B6-106D16368159}" type="doc">
      <dgm:prSet loTypeId="urn:microsoft.com/office/officeart/2005/8/layout/arrow2" loCatId="process" qsTypeId="urn:microsoft.com/office/officeart/2005/8/quickstyle/simple1" qsCatId="simple" csTypeId="urn:microsoft.com/office/officeart/2005/8/colors/accent1_2" csCatId="accent1" phldr="1"/>
      <dgm:spPr/>
    </dgm:pt>
    <dgm:pt modelId="{7CDE424F-27E0-433F-ACC0-3CBD8632C9E3}">
      <dgm:prSet phldrT="[Texto]"/>
      <dgm:spPr/>
      <dgm:t>
        <a:bodyPr/>
        <a:lstStyle/>
        <a:p>
          <a:pPr algn="ctr"/>
          <a:r>
            <a:rPr lang="es-ES" b="1" dirty="0" smtClean="0">
              <a:solidFill>
                <a:schemeClr val="tx1"/>
              </a:solidFill>
            </a:rPr>
            <a:t>1º Determinar el problema</a:t>
          </a:r>
          <a:endParaRPr lang="es-ES" b="1" dirty="0">
            <a:solidFill>
              <a:schemeClr val="tx1"/>
            </a:solidFill>
          </a:endParaRPr>
        </a:p>
      </dgm:t>
    </dgm:pt>
    <dgm:pt modelId="{3F2BB446-D0E6-44D8-A988-54AA33DFAEBA}" type="parTrans" cxnId="{162A0427-638B-4482-B454-5210D7C1DFBD}">
      <dgm:prSet/>
      <dgm:spPr/>
      <dgm:t>
        <a:bodyPr/>
        <a:lstStyle/>
        <a:p>
          <a:endParaRPr lang="es-ES"/>
        </a:p>
      </dgm:t>
    </dgm:pt>
    <dgm:pt modelId="{737C159A-F405-40FD-933C-71DA1D878B22}" type="sibTrans" cxnId="{162A0427-638B-4482-B454-5210D7C1DFBD}">
      <dgm:prSet/>
      <dgm:spPr/>
      <dgm:t>
        <a:bodyPr/>
        <a:lstStyle/>
        <a:p>
          <a:endParaRPr lang="es-ES"/>
        </a:p>
      </dgm:t>
    </dgm:pt>
    <dgm:pt modelId="{EBEF9987-4A2C-415B-BE87-3D0F187BCB88}">
      <dgm:prSet phldrT="[Texto]"/>
      <dgm:spPr/>
      <dgm:t>
        <a:bodyPr/>
        <a:lstStyle/>
        <a:p>
          <a:pPr algn="ctr"/>
          <a:r>
            <a:rPr lang="es-ES" b="1" dirty="0" smtClean="0"/>
            <a:t>2º Establecer el escenario</a:t>
          </a:r>
          <a:endParaRPr lang="es-ES" b="1" dirty="0"/>
        </a:p>
      </dgm:t>
    </dgm:pt>
    <dgm:pt modelId="{2FB84E0C-BF2F-4251-8B04-A4FBF7B40EB9}" type="parTrans" cxnId="{AC0171D3-D0A9-488B-AD7E-670A27ED5BA3}">
      <dgm:prSet/>
      <dgm:spPr/>
      <dgm:t>
        <a:bodyPr/>
        <a:lstStyle/>
        <a:p>
          <a:endParaRPr lang="es-ES"/>
        </a:p>
      </dgm:t>
    </dgm:pt>
    <dgm:pt modelId="{4E859BBF-EB31-4722-92C3-EA93AC239087}" type="sibTrans" cxnId="{AC0171D3-D0A9-488B-AD7E-670A27ED5BA3}">
      <dgm:prSet/>
      <dgm:spPr/>
      <dgm:t>
        <a:bodyPr/>
        <a:lstStyle/>
        <a:p>
          <a:endParaRPr lang="es-ES"/>
        </a:p>
      </dgm:t>
    </dgm:pt>
    <dgm:pt modelId="{3F53B076-1404-43FA-BC21-5187923F29A2}">
      <dgm:prSet phldrT="[Texto]"/>
      <dgm:spPr/>
      <dgm:t>
        <a:bodyPr/>
        <a:lstStyle/>
        <a:p>
          <a:pPr algn="ctr"/>
          <a:r>
            <a:rPr lang="es-ES" b="1" dirty="0" smtClean="0"/>
            <a:t>3º Documentar</a:t>
          </a:r>
          <a:endParaRPr lang="es-ES" b="1" dirty="0"/>
        </a:p>
      </dgm:t>
    </dgm:pt>
    <dgm:pt modelId="{0D954FA5-A43A-4FC9-9DB3-C6E2EC0C4F72}" type="parTrans" cxnId="{6DAA39B1-2A91-4DB5-BEA5-0FBC9AF860EF}">
      <dgm:prSet/>
      <dgm:spPr/>
      <dgm:t>
        <a:bodyPr/>
        <a:lstStyle/>
        <a:p>
          <a:endParaRPr lang="es-ES"/>
        </a:p>
      </dgm:t>
    </dgm:pt>
    <dgm:pt modelId="{729EEFD8-F387-460A-AD36-0B8DF44307D0}" type="sibTrans" cxnId="{6DAA39B1-2A91-4DB5-BEA5-0FBC9AF860EF}">
      <dgm:prSet/>
      <dgm:spPr/>
      <dgm:t>
        <a:bodyPr/>
        <a:lstStyle/>
        <a:p>
          <a:endParaRPr lang="es-ES"/>
        </a:p>
      </dgm:t>
    </dgm:pt>
    <dgm:pt modelId="{6D0A58D1-BD19-445E-8095-827377A6ACEA}">
      <dgm:prSet phldrT="[Texto]"/>
      <dgm:spPr/>
      <dgm:t>
        <a:bodyPr/>
        <a:lstStyle/>
        <a:p>
          <a:pPr algn="ctr"/>
          <a:r>
            <a:rPr lang="es-ES" b="1" dirty="0" smtClean="0"/>
            <a:t>4º Promover la intuición</a:t>
          </a:r>
          <a:endParaRPr lang="es-ES" b="1" dirty="0"/>
        </a:p>
      </dgm:t>
    </dgm:pt>
    <dgm:pt modelId="{591403C3-D34A-409F-B5CF-80F3E8BA9EFF}" type="parTrans" cxnId="{B8584D2A-CDAC-4FB6-99B5-9505D70AFDF2}">
      <dgm:prSet/>
      <dgm:spPr/>
      <dgm:t>
        <a:bodyPr/>
        <a:lstStyle/>
        <a:p>
          <a:endParaRPr lang="es-ES"/>
        </a:p>
      </dgm:t>
    </dgm:pt>
    <dgm:pt modelId="{6047B37F-0AD2-4FB2-8D45-C92BBCC844E3}" type="sibTrans" cxnId="{B8584D2A-CDAC-4FB6-99B5-9505D70AFDF2}">
      <dgm:prSet/>
      <dgm:spPr/>
      <dgm:t>
        <a:bodyPr/>
        <a:lstStyle/>
        <a:p>
          <a:endParaRPr lang="es-ES"/>
        </a:p>
      </dgm:t>
    </dgm:pt>
    <dgm:pt modelId="{57BA5278-EA6E-4017-87F5-1DBA4998C02A}">
      <dgm:prSet phldrT="[Texto]"/>
      <dgm:spPr/>
      <dgm:t>
        <a:bodyPr/>
        <a:lstStyle/>
        <a:p>
          <a:pPr algn="l"/>
          <a:r>
            <a:rPr lang="es-ES" b="1" dirty="0" smtClean="0"/>
            <a:t>5º evaluar críticamente</a:t>
          </a:r>
          <a:endParaRPr lang="es-ES" b="1" dirty="0"/>
        </a:p>
      </dgm:t>
    </dgm:pt>
    <dgm:pt modelId="{68353968-9100-4E6D-9063-BA1742F36ED4}" type="parTrans" cxnId="{D452A101-D9E4-44E5-8723-EDFF45827262}">
      <dgm:prSet/>
      <dgm:spPr/>
      <dgm:t>
        <a:bodyPr/>
        <a:lstStyle/>
        <a:p>
          <a:endParaRPr lang="es-ES"/>
        </a:p>
      </dgm:t>
    </dgm:pt>
    <dgm:pt modelId="{98483586-5619-4EF5-9C38-9804C20FAE34}" type="sibTrans" cxnId="{D452A101-D9E4-44E5-8723-EDFF45827262}">
      <dgm:prSet/>
      <dgm:spPr/>
      <dgm:t>
        <a:bodyPr/>
        <a:lstStyle/>
        <a:p>
          <a:endParaRPr lang="es-ES"/>
        </a:p>
      </dgm:t>
    </dgm:pt>
    <dgm:pt modelId="{17751776-5E98-467F-A172-D2B587AC3C41}" type="pres">
      <dgm:prSet presAssocID="{6C4129F6-BE71-4505-80B6-106D16368159}" presName="arrowDiagram" presStyleCnt="0">
        <dgm:presLayoutVars>
          <dgm:chMax val="5"/>
          <dgm:dir/>
          <dgm:resizeHandles val="exact"/>
        </dgm:presLayoutVars>
      </dgm:prSet>
      <dgm:spPr/>
    </dgm:pt>
    <dgm:pt modelId="{1C94B9E8-7115-4600-9E31-3366A584C9BB}" type="pres">
      <dgm:prSet presAssocID="{6C4129F6-BE71-4505-80B6-106D16368159}" presName="arrow" presStyleLbl="bgShp" presStyleIdx="0" presStyleCnt="1"/>
      <dgm:spPr/>
    </dgm:pt>
    <dgm:pt modelId="{2031D1BF-0FA4-46CF-9E2A-A794E291BB32}" type="pres">
      <dgm:prSet presAssocID="{6C4129F6-BE71-4505-80B6-106D16368159}" presName="arrowDiagram5" presStyleCnt="0"/>
      <dgm:spPr/>
    </dgm:pt>
    <dgm:pt modelId="{4D77476E-AD3A-4DC2-B444-44D3D2D290C3}" type="pres">
      <dgm:prSet presAssocID="{7CDE424F-27E0-433F-ACC0-3CBD8632C9E3}" presName="bullet5a" presStyleLbl="node1" presStyleIdx="0" presStyleCnt="5"/>
      <dgm:spPr/>
    </dgm:pt>
    <dgm:pt modelId="{F0B81D0F-2C67-44EB-ADCF-746354EA1EA6}" type="pres">
      <dgm:prSet presAssocID="{7CDE424F-27E0-433F-ACC0-3CBD8632C9E3}" presName="textBox5a" presStyleLbl="revTx" presStyleIdx="0" presStyleCnt="5">
        <dgm:presLayoutVars>
          <dgm:bulletEnabled val="1"/>
        </dgm:presLayoutVars>
      </dgm:prSet>
      <dgm:spPr/>
      <dgm:t>
        <a:bodyPr/>
        <a:lstStyle/>
        <a:p>
          <a:endParaRPr lang="es-ES"/>
        </a:p>
      </dgm:t>
    </dgm:pt>
    <dgm:pt modelId="{6B5107A5-B3FF-4686-8ED3-4703EDA15B06}" type="pres">
      <dgm:prSet presAssocID="{EBEF9987-4A2C-415B-BE87-3D0F187BCB88}" presName="bullet5b" presStyleLbl="node1" presStyleIdx="1" presStyleCnt="5"/>
      <dgm:spPr/>
    </dgm:pt>
    <dgm:pt modelId="{5755D4CD-EE71-4689-AB11-B212D9AA4199}" type="pres">
      <dgm:prSet presAssocID="{EBEF9987-4A2C-415B-BE87-3D0F187BCB88}" presName="textBox5b" presStyleLbl="revTx" presStyleIdx="1" presStyleCnt="5">
        <dgm:presLayoutVars>
          <dgm:bulletEnabled val="1"/>
        </dgm:presLayoutVars>
      </dgm:prSet>
      <dgm:spPr/>
      <dgm:t>
        <a:bodyPr/>
        <a:lstStyle/>
        <a:p>
          <a:endParaRPr lang="es-ES"/>
        </a:p>
      </dgm:t>
    </dgm:pt>
    <dgm:pt modelId="{4B3B1506-D14C-412A-A1D7-858F3A9B8ACF}" type="pres">
      <dgm:prSet presAssocID="{3F53B076-1404-43FA-BC21-5187923F29A2}" presName="bullet5c" presStyleLbl="node1" presStyleIdx="2" presStyleCnt="5"/>
      <dgm:spPr/>
    </dgm:pt>
    <dgm:pt modelId="{C80A54EB-FCD0-4D42-9A0A-493AB709E0FF}" type="pres">
      <dgm:prSet presAssocID="{3F53B076-1404-43FA-BC21-5187923F29A2}" presName="textBox5c" presStyleLbl="revTx" presStyleIdx="2" presStyleCnt="5">
        <dgm:presLayoutVars>
          <dgm:bulletEnabled val="1"/>
        </dgm:presLayoutVars>
      </dgm:prSet>
      <dgm:spPr/>
      <dgm:t>
        <a:bodyPr/>
        <a:lstStyle/>
        <a:p>
          <a:endParaRPr lang="es-ES"/>
        </a:p>
      </dgm:t>
    </dgm:pt>
    <dgm:pt modelId="{511A0F34-4B27-4688-ADEE-2E6B99835868}" type="pres">
      <dgm:prSet presAssocID="{6D0A58D1-BD19-445E-8095-827377A6ACEA}" presName="bullet5d" presStyleLbl="node1" presStyleIdx="3" presStyleCnt="5"/>
      <dgm:spPr/>
    </dgm:pt>
    <dgm:pt modelId="{B0D65CBB-9E86-400A-A44E-EBD8EA2181D0}" type="pres">
      <dgm:prSet presAssocID="{6D0A58D1-BD19-445E-8095-827377A6ACEA}" presName="textBox5d" presStyleLbl="revTx" presStyleIdx="3" presStyleCnt="5">
        <dgm:presLayoutVars>
          <dgm:bulletEnabled val="1"/>
        </dgm:presLayoutVars>
      </dgm:prSet>
      <dgm:spPr/>
      <dgm:t>
        <a:bodyPr/>
        <a:lstStyle/>
        <a:p>
          <a:endParaRPr lang="es-ES"/>
        </a:p>
      </dgm:t>
    </dgm:pt>
    <dgm:pt modelId="{54E45561-663B-4FF4-AF2B-C147B218BE2A}" type="pres">
      <dgm:prSet presAssocID="{57BA5278-EA6E-4017-87F5-1DBA4998C02A}" presName="bullet5e" presStyleLbl="node1" presStyleIdx="4" presStyleCnt="5"/>
      <dgm:spPr/>
    </dgm:pt>
    <dgm:pt modelId="{45C5FF5B-2694-4DEF-AC3D-93FEDB3FB567}" type="pres">
      <dgm:prSet presAssocID="{57BA5278-EA6E-4017-87F5-1DBA4998C02A}" presName="textBox5e" presStyleLbl="revTx" presStyleIdx="4" presStyleCnt="5">
        <dgm:presLayoutVars>
          <dgm:bulletEnabled val="1"/>
        </dgm:presLayoutVars>
      </dgm:prSet>
      <dgm:spPr/>
      <dgm:t>
        <a:bodyPr/>
        <a:lstStyle/>
        <a:p>
          <a:endParaRPr lang="es-ES"/>
        </a:p>
      </dgm:t>
    </dgm:pt>
  </dgm:ptLst>
  <dgm:cxnLst>
    <dgm:cxn modelId="{5F3BF310-493C-4F9E-B24A-972826B61F7A}" type="presOf" srcId="{57BA5278-EA6E-4017-87F5-1DBA4998C02A}" destId="{45C5FF5B-2694-4DEF-AC3D-93FEDB3FB567}" srcOrd="0" destOrd="0" presId="urn:microsoft.com/office/officeart/2005/8/layout/arrow2"/>
    <dgm:cxn modelId="{D452A101-D9E4-44E5-8723-EDFF45827262}" srcId="{6C4129F6-BE71-4505-80B6-106D16368159}" destId="{57BA5278-EA6E-4017-87F5-1DBA4998C02A}" srcOrd="4" destOrd="0" parTransId="{68353968-9100-4E6D-9063-BA1742F36ED4}" sibTransId="{98483586-5619-4EF5-9C38-9804C20FAE34}"/>
    <dgm:cxn modelId="{AC0171D3-D0A9-488B-AD7E-670A27ED5BA3}" srcId="{6C4129F6-BE71-4505-80B6-106D16368159}" destId="{EBEF9987-4A2C-415B-BE87-3D0F187BCB88}" srcOrd="1" destOrd="0" parTransId="{2FB84E0C-BF2F-4251-8B04-A4FBF7B40EB9}" sibTransId="{4E859BBF-EB31-4722-92C3-EA93AC239087}"/>
    <dgm:cxn modelId="{B8584D2A-CDAC-4FB6-99B5-9505D70AFDF2}" srcId="{6C4129F6-BE71-4505-80B6-106D16368159}" destId="{6D0A58D1-BD19-445E-8095-827377A6ACEA}" srcOrd="3" destOrd="0" parTransId="{591403C3-D34A-409F-B5CF-80F3E8BA9EFF}" sibTransId="{6047B37F-0AD2-4FB2-8D45-C92BBCC844E3}"/>
    <dgm:cxn modelId="{7CEA9021-78CD-48CE-B3DE-00EB4CD512D8}" type="presOf" srcId="{6C4129F6-BE71-4505-80B6-106D16368159}" destId="{17751776-5E98-467F-A172-D2B587AC3C41}" srcOrd="0" destOrd="0" presId="urn:microsoft.com/office/officeart/2005/8/layout/arrow2"/>
    <dgm:cxn modelId="{162A0427-638B-4482-B454-5210D7C1DFBD}" srcId="{6C4129F6-BE71-4505-80B6-106D16368159}" destId="{7CDE424F-27E0-433F-ACC0-3CBD8632C9E3}" srcOrd="0" destOrd="0" parTransId="{3F2BB446-D0E6-44D8-A988-54AA33DFAEBA}" sibTransId="{737C159A-F405-40FD-933C-71DA1D878B22}"/>
    <dgm:cxn modelId="{D42DF9C5-0236-457D-B549-8D76664580FB}" type="presOf" srcId="{7CDE424F-27E0-433F-ACC0-3CBD8632C9E3}" destId="{F0B81D0F-2C67-44EB-ADCF-746354EA1EA6}" srcOrd="0" destOrd="0" presId="urn:microsoft.com/office/officeart/2005/8/layout/arrow2"/>
    <dgm:cxn modelId="{6DAA39B1-2A91-4DB5-BEA5-0FBC9AF860EF}" srcId="{6C4129F6-BE71-4505-80B6-106D16368159}" destId="{3F53B076-1404-43FA-BC21-5187923F29A2}" srcOrd="2" destOrd="0" parTransId="{0D954FA5-A43A-4FC9-9DB3-C6E2EC0C4F72}" sibTransId="{729EEFD8-F387-460A-AD36-0B8DF44307D0}"/>
    <dgm:cxn modelId="{03CE9911-6BA0-4F33-A0AC-C73022FF498C}" type="presOf" srcId="{3F53B076-1404-43FA-BC21-5187923F29A2}" destId="{C80A54EB-FCD0-4D42-9A0A-493AB709E0FF}" srcOrd="0" destOrd="0" presId="urn:microsoft.com/office/officeart/2005/8/layout/arrow2"/>
    <dgm:cxn modelId="{E0A4B953-0D1E-40FF-85E7-1A7879798C11}" type="presOf" srcId="{EBEF9987-4A2C-415B-BE87-3D0F187BCB88}" destId="{5755D4CD-EE71-4689-AB11-B212D9AA4199}" srcOrd="0" destOrd="0" presId="urn:microsoft.com/office/officeart/2005/8/layout/arrow2"/>
    <dgm:cxn modelId="{58604643-085E-4795-83C0-67945A87A653}" type="presOf" srcId="{6D0A58D1-BD19-445E-8095-827377A6ACEA}" destId="{B0D65CBB-9E86-400A-A44E-EBD8EA2181D0}" srcOrd="0" destOrd="0" presId="urn:microsoft.com/office/officeart/2005/8/layout/arrow2"/>
    <dgm:cxn modelId="{84AF2BFC-B52C-4E05-808A-9960A4FB5019}" type="presParOf" srcId="{17751776-5E98-467F-A172-D2B587AC3C41}" destId="{1C94B9E8-7115-4600-9E31-3366A584C9BB}" srcOrd="0" destOrd="0" presId="urn:microsoft.com/office/officeart/2005/8/layout/arrow2"/>
    <dgm:cxn modelId="{8AE9DE5D-479F-4073-A36F-6981DF6CE084}" type="presParOf" srcId="{17751776-5E98-467F-A172-D2B587AC3C41}" destId="{2031D1BF-0FA4-46CF-9E2A-A794E291BB32}" srcOrd="1" destOrd="0" presId="urn:microsoft.com/office/officeart/2005/8/layout/arrow2"/>
    <dgm:cxn modelId="{B07EB616-BA76-43B8-B434-100C96678A69}" type="presParOf" srcId="{2031D1BF-0FA4-46CF-9E2A-A794E291BB32}" destId="{4D77476E-AD3A-4DC2-B444-44D3D2D290C3}" srcOrd="0" destOrd="0" presId="urn:microsoft.com/office/officeart/2005/8/layout/arrow2"/>
    <dgm:cxn modelId="{854A8A70-679B-43A3-ADF3-9BB09291D919}" type="presParOf" srcId="{2031D1BF-0FA4-46CF-9E2A-A794E291BB32}" destId="{F0B81D0F-2C67-44EB-ADCF-746354EA1EA6}" srcOrd="1" destOrd="0" presId="urn:microsoft.com/office/officeart/2005/8/layout/arrow2"/>
    <dgm:cxn modelId="{2671181C-C793-49C3-8FAC-4A0DAA209A62}" type="presParOf" srcId="{2031D1BF-0FA4-46CF-9E2A-A794E291BB32}" destId="{6B5107A5-B3FF-4686-8ED3-4703EDA15B06}" srcOrd="2" destOrd="0" presId="urn:microsoft.com/office/officeart/2005/8/layout/arrow2"/>
    <dgm:cxn modelId="{468A3496-D138-4341-AAD2-EA126FB42434}" type="presParOf" srcId="{2031D1BF-0FA4-46CF-9E2A-A794E291BB32}" destId="{5755D4CD-EE71-4689-AB11-B212D9AA4199}" srcOrd="3" destOrd="0" presId="urn:microsoft.com/office/officeart/2005/8/layout/arrow2"/>
    <dgm:cxn modelId="{5B4ED161-8B22-4C93-8A15-0F8BB45A1AEC}" type="presParOf" srcId="{2031D1BF-0FA4-46CF-9E2A-A794E291BB32}" destId="{4B3B1506-D14C-412A-A1D7-858F3A9B8ACF}" srcOrd="4" destOrd="0" presId="urn:microsoft.com/office/officeart/2005/8/layout/arrow2"/>
    <dgm:cxn modelId="{ED13CEE9-4A1B-4B40-8F63-92A716F5741F}" type="presParOf" srcId="{2031D1BF-0FA4-46CF-9E2A-A794E291BB32}" destId="{C80A54EB-FCD0-4D42-9A0A-493AB709E0FF}" srcOrd="5" destOrd="0" presId="urn:microsoft.com/office/officeart/2005/8/layout/arrow2"/>
    <dgm:cxn modelId="{3C5D1D33-92D4-4A1D-9DBC-C5E43F0B5728}" type="presParOf" srcId="{2031D1BF-0FA4-46CF-9E2A-A794E291BB32}" destId="{511A0F34-4B27-4688-ADEE-2E6B99835868}" srcOrd="6" destOrd="0" presId="urn:microsoft.com/office/officeart/2005/8/layout/arrow2"/>
    <dgm:cxn modelId="{F3C183DB-3299-47A0-B222-0E51EA5A4D42}" type="presParOf" srcId="{2031D1BF-0FA4-46CF-9E2A-A794E291BB32}" destId="{B0D65CBB-9E86-400A-A44E-EBD8EA2181D0}" srcOrd="7" destOrd="0" presId="urn:microsoft.com/office/officeart/2005/8/layout/arrow2"/>
    <dgm:cxn modelId="{0C5AC93C-982B-4A48-AF0A-4C899B0DAEB9}" type="presParOf" srcId="{2031D1BF-0FA4-46CF-9E2A-A794E291BB32}" destId="{54E45561-663B-4FF4-AF2B-C147B218BE2A}" srcOrd="8" destOrd="0" presId="urn:microsoft.com/office/officeart/2005/8/layout/arrow2"/>
    <dgm:cxn modelId="{42B7990D-3495-4787-A03D-C9315C94325B}" type="presParOf" srcId="{2031D1BF-0FA4-46CF-9E2A-A794E291BB32}" destId="{45C5FF5B-2694-4DEF-AC3D-93FEDB3FB567}" srcOrd="9" destOrd="0" presId="urn:microsoft.com/office/officeart/2005/8/layout/arrow2"/>
  </dgm:cxnLst>
  <dgm:bg>
    <a:solidFill>
      <a:schemeClr val="accent3">
        <a:lumMod val="60000"/>
        <a:lumOff val="40000"/>
      </a:schemeClr>
    </a:solidFill>
  </dgm:bg>
  <dgm:whole/>
</dgm:dataModel>
</file>

<file path=ppt/diagrams/data33.xml><?xml version="1.0" encoding="utf-8"?>
<dgm:dataModel xmlns:dgm="http://schemas.openxmlformats.org/drawingml/2006/diagram" xmlns:a="http://schemas.openxmlformats.org/drawingml/2006/main">
  <dgm:ptLst>
    <dgm:pt modelId="{EDAFFAAA-91E6-462D-8660-1657546CA4C6}"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s-ES"/>
        </a:p>
      </dgm:t>
    </dgm:pt>
    <dgm:pt modelId="{7322B5E3-8C0A-46F7-8474-87E852155E73}">
      <dgm:prSet/>
      <dgm:spPr/>
      <dgm:t>
        <a:bodyPr/>
        <a:lstStyle/>
        <a:p>
          <a:pPr rtl="0"/>
          <a:r>
            <a:rPr lang="es-ES" b="1" dirty="0" smtClean="0"/>
            <a:t>INVENCIÓN</a:t>
          </a:r>
          <a:endParaRPr lang="es-ES" b="1" dirty="0"/>
        </a:p>
      </dgm:t>
    </dgm:pt>
    <dgm:pt modelId="{97145543-4962-40DD-AA9E-1B12B9B66F3B}" type="parTrans" cxnId="{6694C019-8994-4C83-A647-4C326E21A7EA}">
      <dgm:prSet/>
      <dgm:spPr/>
      <dgm:t>
        <a:bodyPr/>
        <a:lstStyle/>
        <a:p>
          <a:endParaRPr lang="es-ES"/>
        </a:p>
      </dgm:t>
    </dgm:pt>
    <dgm:pt modelId="{317658C7-FAF8-4F59-9080-96226E7E3CD6}" type="sibTrans" cxnId="{6694C019-8994-4C83-A647-4C326E21A7EA}">
      <dgm:prSet/>
      <dgm:spPr/>
      <dgm:t>
        <a:bodyPr/>
        <a:lstStyle/>
        <a:p>
          <a:endParaRPr lang="es-ES"/>
        </a:p>
      </dgm:t>
    </dgm:pt>
    <dgm:pt modelId="{DD38E5AC-28EE-4FB8-A47F-A8077207192E}">
      <dgm:prSet/>
      <dgm:spPr/>
      <dgm:t>
        <a:bodyPr/>
        <a:lstStyle/>
        <a:p>
          <a:pPr rtl="0"/>
          <a:r>
            <a:rPr lang="es-ES" b="1" dirty="0" smtClean="0"/>
            <a:t>INNOVACIÓN</a:t>
          </a:r>
          <a:endParaRPr lang="es-ES" b="1" dirty="0"/>
        </a:p>
      </dgm:t>
    </dgm:pt>
    <dgm:pt modelId="{FAEEDBE7-152C-4BF7-B14A-710706D0F456}" type="parTrans" cxnId="{3312B49F-B960-49D5-ABF0-D9B6B9B7816E}">
      <dgm:prSet/>
      <dgm:spPr/>
      <dgm:t>
        <a:bodyPr/>
        <a:lstStyle/>
        <a:p>
          <a:endParaRPr lang="es-ES"/>
        </a:p>
      </dgm:t>
    </dgm:pt>
    <dgm:pt modelId="{B2534885-EEF6-4F8B-9620-FC40F0127CB6}" type="sibTrans" cxnId="{3312B49F-B960-49D5-ABF0-D9B6B9B7816E}">
      <dgm:prSet/>
      <dgm:spPr/>
      <dgm:t>
        <a:bodyPr/>
        <a:lstStyle/>
        <a:p>
          <a:endParaRPr lang="es-ES"/>
        </a:p>
      </dgm:t>
    </dgm:pt>
    <dgm:pt modelId="{45A3CA66-68B6-411C-97EA-CEEEE68888C2}">
      <dgm:prSet/>
      <dgm:spPr/>
      <dgm:t>
        <a:bodyPr/>
        <a:lstStyle/>
        <a:p>
          <a:pPr rtl="0"/>
          <a:r>
            <a:rPr lang="es-ES" b="1" dirty="0" smtClean="0"/>
            <a:t>DISEÑO</a:t>
          </a:r>
          <a:endParaRPr lang="es-ES" b="1" dirty="0"/>
        </a:p>
      </dgm:t>
    </dgm:pt>
    <dgm:pt modelId="{97D7ED38-6566-419A-8937-B1253F12CB30}" type="parTrans" cxnId="{D1B75546-E8F2-4D63-BB78-023D4CAB46BA}">
      <dgm:prSet/>
      <dgm:spPr/>
      <dgm:t>
        <a:bodyPr/>
        <a:lstStyle/>
        <a:p>
          <a:endParaRPr lang="es-ES"/>
        </a:p>
      </dgm:t>
    </dgm:pt>
    <dgm:pt modelId="{E6EDCE9A-977A-4B82-8F46-3BA2E2C75FD1}" type="sibTrans" cxnId="{D1B75546-E8F2-4D63-BB78-023D4CAB46BA}">
      <dgm:prSet/>
      <dgm:spPr/>
      <dgm:t>
        <a:bodyPr/>
        <a:lstStyle/>
        <a:p>
          <a:endParaRPr lang="es-ES"/>
        </a:p>
      </dgm:t>
    </dgm:pt>
    <dgm:pt modelId="{DC72CB62-F44D-4322-A532-960B52DF77DD}" type="pres">
      <dgm:prSet presAssocID="{EDAFFAAA-91E6-462D-8660-1657546CA4C6}" presName="Name0" presStyleCnt="0">
        <dgm:presLayoutVars>
          <dgm:dir/>
          <dgm:resizeHandles val="exact"/>
        </dgm:presLayoutVars>
      </dgm:prSet>
      <dgm:spPr/>
      <dgm:t>
        <a:bodyPr/>
        <a:lstStyle/>
        <a:p>
          <a:endParaRPr lang="es-ES"/>
        </a:p>
      </dgm:t>
    </dgm:pt>
    <dgm:pt modelId="{294C3289-8AA3-429B-93E5-6882CC4EA6AF}" type="pres">
      <dgm:prSet presAssocID="{7322B5E3-8C0A-46F7-8474-87E852155E73}" presName="node" presStyleLbl="node1" presStyleIdx="0" presStyleCnt="3">
        <dgm:presLayoutVars>
          <dgm:bulletEnabled val="1"/>
        </dgm:presLayoutVars>
      </dgm:prSet>
      <dgm:spPr/>
      <dgm:t>
        <a:bodyPr/>
        <a:lstStyle/>
        <a:p>
          <a:endParaRPr lang="es-ES"/>
        </a:p>
      </dgm:t>
    </dgm:pt>
    <dgm:pt modelId="{310E7540-BF4C-476A-9DAB-E2FBFEE5F7D3}" type="pres">
      <dgm:prSet presAssocID="{317658C7-FAF8-4F59-9080-96226E7E3CD6}" presName="sibTrans" presStyleLbl="sibTrans2D1" presStyleIdx="0" presStyleCnt="2"/>
      <dgm:spPr/>
      <dgm:t>
        <a:bodyPr/>
        <a:lstStyle/>
        <a:p>
          <a:endParaRPr lang="es-ES"/>
        </a:p>
      </dgm:t>
    </dgm:pt>
    <dgm:pt modelId="{2A72C704-D634-4322-BF36-535426881BA9}" type="pres">
      <dgm:prSet presAssocID="{317658C7-FAF8-4F59-9080-96226E7E3CD6}" presName="connectorText" presStyleLbl="sibTrans2D1" presStyleIdx="0" presStyleCnt="2"/>
      <dgm:spPr/>
      <dgm:t>
        <a:bodyPr/>
        <a:lstStyle/>
        <a:p>
          <a:endParaRPr lang="es-ES"/>
        </a:p>
      </dgm:t>
    </dgm:pt>
    <dgm:pt modelId="{2308E37A-A79C-49E8-845A-E17F7D485ED6}" type="pres">
      <dgm:prSet presAssocID="{45A3CA66-68B6-411C-97EA-CEEEE68888C2}" presName="node" presStyleLbl="node1" presStyleIdx="1" presStyleCnt="3">
        <dgm:presLayoutVars>
          <dgm:bulletEnabled val="1"/>
        </dgm:presLayoutVars>
      </dgm:prSet>
      <dgm:spPr/>
      <dgm:t>
        <a:bodyPr/>
        <a:lstStyle/>
        <a:p>
          <a:endParaRPr lang="es-ES"/>
        </a:p>
      </dgm:t>
    </dgm:pt>
    <dgm:pt modelId="{4704ADBE-D65C-4E20-90A2-DEAF7C728085}" type="pres">
      <dgm:prSet presAssocID="{E6EDCE9A-977A-4B82-8F46-3BA2E2C75FD1}" presName="sibTrans" presStyleLbl="sibTrans2D1" presStyleIdx="1" presStyleCnt="2"/>
      <dgm:spPr/>
      <dgm:t>
        <a:bodyPr/>
        <a:lstStyle/>
        <a:p>
          <a:endParaRPr lang="es-ES"/>
        </a:p>
      </dgm:t>
    </dgm:pt>
    <dgm:pt modelId="{D586C00F-4139-4694-BA5F-87CB44EAD4C4}" type="pres">
      <dgm:prSet presAssocID="{E6EDCE9A-977A-4B82-8F46-3BA2E2C75FD1}" presName="connectorText" presStyleLbl="sibTrans2D1" presStyleIdx="1" presStyleCnt="2"/>
      <dgm:spPr/>
      <dgm:t>
        <a:bodyPr/>
        <a:lstStyle/>
        <a:p>
          <a:endParaRPr lang="es-ES"/>
        </a:p>
      </dgm:t>
    </dgm:pt>
    <dgm:pt modelId="{1390B7EC-CEA9-4758-8F5D-4115E821D7CB}" type="pres">
      <dgm:prSet presAssocID="{DD38E5AC-28EE-4FB8-A47F-A8077207192E}" presName="node" presStyleLbl="node1" presStyleIdx="2" presStyleCnt="3">
        <dgm:presLayoutVars>
          <dgm:bulletEnabled val="1"/>
        </dgm:presLayoutVars>
      </dgm:prSet>
      <dgm:spPr/>
      <dgm:t>
        <a:bodyPr/>
        <a:lstStyle/>
        <a:p>
          <a:endParaRPr lang="es-ES"/>
        </a:p>
      </dgm:t>
    </dgm:pt>
  </dgm:ptLst>
  <dgm:cxnLst>
    <dgm:cxn modelId="{3FA7DC5C-0914-4ABB-8B59-19E6323E57A8}" type="presOf" srcId="{DD38E5AC-28EE-4FB8-A47F-A8077207192E}" destId="{1390B7EC-CEA9-4758-8F5D-4115E821D7CB}" srcOrd="0" destOrd="0" presId="urn:microsoft.com/office/officeart/2005/8/layout/process1"/>
    <dgm:cxn modelId="{D1B75546-E8F2-4D63-BB78-023D4CAB46BA}" srcId="{EDAFFAAA-91E6-462D-8660-1657546CA4C6}" destId="{45A3CA66-68B6-411C-97EA-CEEEE68888C2}" srcOrd="1" destOrd="0" parTransId="{97D7ED38-6566-419A-8937-B1253F12CB30}" sibTransId="{E6EDCE9A-977A-4B82-8F46-3BA2E2C75FD1}"/>
    <dgm:cxn modelId="{B531B5E3-6238-473D-A53C-41EB484D8207}" type="presOf" srcId="{EDAFFAAA-91E6-462D-8660-1657546CA4C6}" destId="{DC72CB62-F44D-4322-A532-960B52DF77DD}" srcOrd="0" destOrd="0" presId="urn:microsoft.com/office/officeart/2005/8/layout/process1"/>
    <dgm:cxn modelId="{5E32FC37-C3C4-4346-9585-CB57C44EE921}" type="presOf" srcId="{E6EDCE9A-977A-4B82-8F46-3BA2E2C75FD1}" destId="{D586C00F-4139-4694-BA5F-87CB44EAD4C4}" srcOrd="1" destOrd="0" presId="urn:microsoft.com/office/officeart/2005/8/layout/process1"/>
    <dgm:cxn modelId="{3312B49F-B960-49D5-ABF0-D9B6B9B7816E}" srcId="{EDAFFAAA-91E6-462D-8660-1657546CA4C6}" destId="{DD38E5AC-28EE-4FB8-A47F-A8077207192E}" srcOrd="2" destOrd="0" parTransId="{FAEEDBE7-152C-4BF7-B14A-710706D0F456}" sibTransId="{B2534885-EEF6-4F8B-9620-FC40F0127CB6}"/>
    <dgm:cxn modelId="{A316F7A7-6852-4EED-ADC6-6A0758FB64F9}" type="presOf" srcId="{317658C7-FAF8-4F59-9080-96226E7E3CD6}" destId="{310E7540-BF4C-476A-9DAB-E2FBFEE5F7D3}" srcOrd="0" destOrd="0" presId="urn:microsoft.com/office/officeart/2005/8/layout/process1"/>
    <dgm:cxn modelId="{35E3BC70-44A0-4AEF-8AA1-85E2F48E8AE0}" type="presOf" srcId="{45A3CA66-68B6-411C-97EA-CEEEE68888C2}" destId="{2308E37A-A79C-49E8-845A-E17F7D485ED6}" srcOrd="0" destOrd="0" presId="urn:microsoft.com/office/officeart/2005/8/layout/process1"/>
    <dgm:cxn modelId="{3616298D-D530-4784-AEE0-E91EB7B3D9AD}" type="presOf" srcId="{E6EDCE9A-977A-4B82-8F46-3BA2E2C75FD1}" destId="{4704ADBE-D65C-4E20-90A2-DEAF7C728085}" srcOrd="0" destOrd="0" presId="urn:microsoft.com/office/officeart/2005/8/layout/process1"/>
    <dgm:cxn modelId="{DB979167-2B62-4CB9-8FAC-2969735D9345}" type="presOf" srcId="{7322B5E3-8C0A-46F7-8474-87E852155E73}" destId="{294C3289-8AA3-429B-93E5-6882CC4EA6AF}" srcOrd="0" destOrd="0" presId="urn:microsoft.com/office/officeart/2005/8/layout/process1"/>
    <dgm:cxn modelId="{6694C019-8994-4C83-A647-4C326E21A7EA}" srcId="{EDAFFAAA-91E6-462D-8660-1657546CA4C6}" destId="{7322B5E3-8C0A-46F7-8474-87E852155E73}" srcOrd="0" destOrd="0" parTransId="{97145543-4962-40DD-AA9E-1B12B9B66F3B}" sibTransId="{317658C7-FAF8-4F59-9080-96226E7E3CD6}"/>
    <dgm:cxn modelId="{76978195-D3EF-42FC-9152-A36F97C56928}" type="presOf" srcId="{317658C7-FAF8-4F59-9080-96226E7E3CD6}" destId="{2A72C704-D634-4322-BF36-535426881BA9}" srcOrd="1" destOrd="0" presId="urn:microsoft.com/office/officeart/2005/8/layout/process1"/>
    <dgm:cxn modelId="{AFB6ACA2-CBA3-49B6-85C5-8D238F3DA898}" type="presParOf" srcId="{DC72CB62-F44D-4322-A532-960B52DF77DD}" destId="{294C3289-8AA3-429B-93E5-6882CC4EA6AF}" srcOrd="0" destOrd="0" presId="urn:microsoft.com/office/officeart/2005/8/layout/process1"/>
    <dgm:cxn modelId="{67497758-990B-4D36-B171-5F134935D846}" type="presParOf" srcId="{DC72CB62-F44D-4322-A532-960B52DF77DD}" destId="{310E7540-BF4C-476A-9DAB-E2FBFEE5F7D3}" srcOrd="1" destOrd="0" presId="urn:microsoft.com/office/officeart/2005/8/layout/process1"/>
    <dgm:cxn modelId="{258E0D66-3A52-446A-89E5-C69941971D35}" type="presParOf" srcId="{310E7540-BF4C-476A-9DAB-E2FBFEE5F7D3}" destId="{2A72C704-D634-4322-BF36-535426881BA9}" srcOrd="0" destOrd="0" presId="urn:microsoft.com/office/officeart/2005/8/layout/process1"/>
    <dgm:cxn modelId="{248F3267-293F-41B8-901B-2F1DFDF8035E}" type="presParOf" srcId="{DC72CB62-F44D-4322-A532-960B52DF77DD}" destId="{2308E37A-A79C-49E8-845A-E17F7D485ED6}" srcOrd="2" destOrd="0" presId="urn:microsoft.com/office/officeart/2005/8/layout/process1"/>
    <dgm:cxn modelId="{DE0FC586-57A6-4E0E-B68D-A0FD2570D794}" type="presParOf" srcId="{DC72CB62-F44D-4322-A532-960B52DF77DD}" destId="{4704ADBE-D65C-4E20-90A2-DEAF7C728085}" srcOrd="3" destOrd="0" presId="urn:microsoft.com/office/officeart/2005/8/layout/process1"/>
    <dgm:cxn modelId="{EA50C522-8606-4A26-B184-E74681EB3139}" type="presParOf" srcId="{4704ADBE-D65C-4E20-90A2-DEAF7C728085}" destId="{D586C00F-4139-4694-BA5F-87CB44EAD4C4}" srcOrd="0" destOrd="0" presId="urn:microsoft.com/office/officeart/2005/8/layout/process1"/>
    <dgm:cxn modelId="{8D1746CE-5E19-4D77-A993-196C468CE796}" type="presParOf" srcId="{DC72CB62-F44D-4322-A532-960B52DF77DD}" destId="{1390B7EC-CEA9-4758-8F5D-4115E821D7CB}" srcOrd="4" destOrd="0" presId="urn:microsoft.com/office/officeart/2005/8/layout/process1"/>
  </dgm:cxnLst>
  <dgm:bg/>
  <dgm:whole/>
</dgm:dataModel>
</file>

<file path=ppt/diagrams/data4.xml><?xml version="1.0" encoding="utf-8"?>
<dgm:dataModel xmlns:dgm="http://schemas.openxmlformats.org/drawingml/2006/diagram" xmlns:a="http://schemas.openxmlformats.org/drawingml/2006/main">
  <dgm:ptLst>
    <dgm:pt modelId="{BD447FAC-4482-421F-8C7E-91F9941A6CF5}" type="doc">
      <dgm:prSet loTypeId="urn:microsoft.com/office/officeart/2005/8/layout/hierarchy2" loCatId="hierarchy" qsTypeId="urn:microsoft.com/office/officeart/2005/8/quickstyle/simple2" qsCatId="simple" csTypeId="urn:microsoft.com/office/officeart/2005/8/colors/colorful2" csCatId="colorful" phldr="1"/>
      <dgm:spPr/>
      <dgm:t>
        <a:bodyPr/>
        <a:lstStyle/>
        <a:p>
          <a:endParaRPr lang="es-ES"/>
        </a:p>
      </dgm:t>
    </dgm:pt>
    <dgm:pt modelId="{91FF7701-E2BC-4A57-896E-7B70E048A66E}">
      <dgm:prSet phldrT="[Texto]"/>
      <dgm:spPr/>
      <dgm:t>
        <a:bodyPr/>
        <a:lstStyle/>
        <a:p>
          <a:r>
            <a:rPr lang="es-ES" dirty="0" smtClean="0"/>
            <a:t>TECNOLOGÍA</a:t>
          </a:r>
          <a:endParaRPr lang="es-ES" dirty="0"/>
        </a:p>
      </dgm:t>
    </dgm:pt>
    <dgm:pt modelId="{CB1AC62D-FC6C-4DD3-9D1B-35238BFF0636}" type="parTrans" cxnId="{FE2393DE-C5F5-42A7-BBF1-8D9C821C02ED}">
      <dgm:prSet/>
      <dgm:spPr/>
      <dgm:t>
        <a:bodyPr/>
        <a:lstStyle/>
        <a:p>
          <a:endParaRPr lang="es-ES"/>
        </a:p>
      </dgm:t>
    </dgm:pt>
    <dgm:pt modelId="{A225C87C-85A7-4105-BFA3-853F443E2593}" type="sibTrans" cxnId="{FE2393DE-C5F5-42A7-BBF1-8D9C821C02ED}">
      <dgm:prSet/>
      <dgm:spPr/>
      <dgm:t>
        <a:bodyPr/>
        <a:lstStyle/>
        <a:p>
          <a:endParaRPr lang="es-ES"/>
        </a:p>
      </dgm:t>
    </dgm:pt>
    <dgm:pt modelId="{F8063DB5-C5DD-4BD2-925E-CC2534CE4D1A}">
      <dgm:prSet phldrT="[Texto]"/>
      <dgm:spPr/>
      <dgm:t>
        <a:bodyPr/>
        <a:lstStyle/>
        <a:p>
          <a:r>
            <a:rPr lang="es-ES" dirty="0" smtClean="0"/>
            <a:t>Productos tecnológicos</a:t>
          </a:r>
          <a:endParaRPr lang="es-ES" dirty="0"/>
        </a:p>
      </dgm:t>
    </dgm:pt>
    <dgm:pt modelId="{AD835711-910E-41C1-B57C-7729C27D0E17}" type="parTrans" cxnId="{55C2A2A2-0C88-4840-8075-C0A107DB37FC}">
      <dgm:prSet/>
      <dgm:spPr/>
      <dgm:t>
        <a:bodyPr/>
        <a:lstStyle/>
        <a:p>
          <a:endParaRPr lang="es-ES"/>
        </a:p>
      </dgm:t>
    </dgm:pt>
    <dgm:pt modelId="{F03F00C2-8E5B-48A0-BA5A-24D7A72176E1}" type="sibTrans" cxnId="{55C2A2A2-0C88-4840-8075-C0A107DB37FC}">
      <dgm:prSet/>
      <dgm:spPr/>
      <dgm:t>
        <a:bodyPr/>
        <a:lstStyle/>
        <a:p>
          <a:endParaRPr lang="es-ES"/>
        </a:p>
      </dgm:t>
    </dgm:pt>
    <dgm:pt modelId="{82465320-43E9-4EA5-892B-B2B59958C21A}">
      <dgm:prSet phldrT="[Texto]"/>
      <dgm:spPr/>
      <dgm:t>
        <a:bodyPr/>
        <a:lstStyle/>
        <a:p>
          <a:pPr algn="l"/>
          <a:r>
            <a:rPr lang="es-ES" dirty="0" smtClean="0"/>
            <a:t>Conocimientos</a:t>
          </a:r>
          <a:endParaRPr lang="es-ES" dirty="0"/>
        </a:p>
      </dgm:t>
    </dgm:pt>
    <dgm:pt modelId="{4BE4402C-0A8D-43C6-84F1-6FC3C71E9354}" type="parTrans" cxnId="{38589787-F8EF-4DC7-8F55-5E7906FF7FAD}">
      <dgm:prSet/>
      <dgm:spPr/>
      <dgm:t>
        <a:bodyPr/>
        <a:lstStyle/>
        <a:p>
          <a:endParaRPr lang="es-ES"/>
        </a:p>
      </dgm:t>
    </dgm:pt>
    <dgm:pt modelId="{0061AA26-EB44-4AEF-8AED-10F3CEC54DC2}" type="sibTrans" cxnId="{38589787-F8EF-4DC7-8F55-5E7906FF7FAD}">
      <dgm:prSet/>
      <dgm:spPr/>
      <dgm:t>
        <a:bodyPr/>
        <a:lstStyle/>
        <a:p>
          <a:endParaRPr lang="es-ES"/>
        </a:p>
      </dgm:t>
    </dgm:pt>
    <dgm:pt modelId="{EF2FDA10-AD7F-4606-A612-EED9EF8AFE5E}">
      <dgm:prSet phldrT="[Texto]"/>
      <dgm:spPr/>
      <dgm:t>
        <a:bodyPr/>
        <a:lstStyle/>
        <a:p>
          <a:pPr algn="l"/>
          <a:r>
            <a:rPr lang="es-ES" dirty="0" smtClean="0"/>
            <a:t>Procesos</a:t>
          </a:r>
          <a:endParaRPr lang="es-ES" dirty="0"/>
        </a:p>
      </dgm:t>
    </dgm:pt>
    <dgm:pt modelId="{7E0517BD-0240-49EB-B531-E4C47955DEAF}" type="parTrans" cxnId="{D6A8F54D-2AD6-48B4-A00F-EEEAA8E26A2B}">
      <dgm:prSet/>
      <dgm:spPr/>
      <dgm:t>
        <a:bodyPr/>
        <a:lstStyle/>
        <a:p>
          <a:endParaRPr lang="es-ES"/>
        </a:p>
      </dgm:t>
    </dgm:pt>
    <dgm:pt modelId="{C4085FA9-BA03-410E-87BB-28581E5DE622}" type="sibTrans" cxnId="{D6A8F54D-2AD6-48B4-A00F-EEEAA8E26A2B}">
      <dgm:prSet/>
      <dgm:spPr/>
      <dgm:t>
        <a:bodyPr/>
        <a:lstStyle/>
        <a:p>
          <a:endParaRPr lang="es-ES"/>
        </a:p>
      </dgm:t>
    </dgm:pt>
    <dgm:pt modelId="{0A000120-BD07-48DD-8BEC-9AA66735B146}">
      <dgm:prSet phldrT="[Texto]"/>
      <dgm:spPr/>
      <dgm:t>
        <a:bodyPr/>
        <a:lstStyle/>
        <a:p>
          <a:r>
            <a:rPr lang="es-ES" dirty="0" smtClean="0"/>
            <a:t>Procesos tecnológicos</a:t>
          </a:r>
          <a:endParaRPr lang="es-ES" dirty="0"/>
        </a:p>
      </dgm:t>
    </dgm:pt>
    <dgm:pt modelId="{B092C2CA-8FA5-43FD-B7E5-A4B6E783F3D3}" type="parTrans" cxnId="{09206185-A3B7-4792-8DA8-E026E1C7B2E8}">
      <dgm:prSet/>
      <dgm:spPr/>
      <dgm:t>
        <a:bodyPr/>
        <a:lstStyle/>
        <a:p>
          <a:endParaRPr lang="es-ES"/>
        </a:p>
      </dgm:t>
    </dgm:pt>
    <dgm:pt modelId="{D177744C-5933-4C05-AB11-2154CECD508F}" type="sibTrans" cxnId="{09206185-A3B7-4792-8DA8-E026E1C7B2E8}">
      <dgm:prSet/>
      <dgm:spPr/>
      <dgm:t>
        <a:bodyPr/>
        <a:lstStyle/>
        <a:p>
          <a:endParaRPr lang="es-ES"/>
        </a:p>
      </dgm:t>
    </dgm:pt>
    <dgm:pt modelId="{33996A56-685C-4381-953E-4DACE0AB48C2}">
      <dgm:prSet phldrT="[Texto]"/>
      <dgm:spPr/>
      <dgm:t>
        <a:bodyPr/>
        <a:lstStyle/>
        <a:p>
          <a:r>
            <a:rPr lang="es-ES" dirty="0" smtClean="0"/>
            <a:t>Estudio de técnicas</a:t>
          </a:r>
          <a:endParaRPr lang="es-ES" dirty="0"/>
        </a:p>
      </dgm:t>
    </dgm:pt>
    <dgm:pt modelId="{9D83DB9E-8F07-4C27-921F-BEF7F4DC921A}" type="parTrans" cxnId="{D4292C2E-7BAF-4CF7-ACCE-894E52316274}">
      <dgm:prSet/>
      <dgm:spPr/>
      <dgm:t>
        <a:bodyPr/>
        <a:lstStyle/>
        <a:p>
          <a:endParaRPr lang="es-ES"/>
        </a:p>
      </dgm:t>
    </dgm:pt>
    <dgm:pt modelId="{78283A51-3484-48CE-82D5-358FFD8DBF87}" type="sibTrans" cxnId="{D4292C2E-7BAF-4CF7-ACCE-894E52316274}">
      <dgm:prSet/>
      <dgm:spPr/>
      <dgm:t>
        <a:bodyPr/>
        <a:lstStyle/>
        <a:p>
          <a:endParaRPr lang="es-ES"/>
        </a:p>
      </dgm:t>
    </dgm:pt>
    <dgm:pt modelId="{29738A45-105C-4C63-9C08-9647EF148843}">
      <dgm:prSet phldrT="[Texto]"/>
      <dgm:spPr/>
      <dgm:t>
        <a:bodyPr/>
        <a:lstStyle/>
        <a:p>
          <a:r>
            <a:rPr lang="es-ES" dirty="0" smtClean="0"/>
            <a:t>Herramientas</a:t>
          </a:r>
          <a:endParaRPr lang="es-ES" dirty="0"/>
        </a:p>
      </dgm:t>
    </dgm:pt>
    <dgm:pt modelId="{E8F0D4BE-44B5-42B2-87B1-09213CC042D5}" type="parTrans" cxnId="{374995A9-5D43-40A2-89C3-8FE65A3A2C60}">
      <dgm:prSet/>
      <dgm:spPr/>
      <dgm:t>
        <a:bodyPr/>
        <a:lstStyle/>
        <a:p>
          <a:endParaRPr lang="es-ES"/>
        </a:p>
      </dgm:t>
    </dgm:pt>
    <dgm:pt modelId="{7072DA70-EFD8-461B-B04A-072E139C3231}" type="sibTrans" cxnId="{374995A9-5D43-40A2-89C3-8FE65A3A2C60}">
      <dgm:prSet/>
      <dgm:spPr/>
      <dgm:t>
        <a:bodyPr/>
        <a:lstStyle/>
        <a:p>
          <a:endParaRPr lang="es-ES"/>
        </a:p>
      </dgm:t>
    </dgm:pt>
    <dgm:pt modelId="{42B80731-BD7E-431A-8B32-7F976806957F}">
      <dgm:prSet/>
      <dgm:spPr/>
      <dgm:t>
        <a:bodyPr/>
        <a:lstStyle/>
        <a:p>
          <a:pPr algn="l"/>
          <a:r>
            <a:rPr lang="es-ES" dirty="0" smtClean="0"/>
            <a:t>Artefactos</a:t>
          </a:r>
          <a:endParaRPr lang="es-ES" dirty="0"/>
        </a:p>
      </dgm:t>
    </dgm:pt>
    <dgm:pt modelId="{2D540753-CE8A-4E22-94D1-031E62D71F88}" type="parTrans" cxnId="{EA7526F1-8481-4165-96B9-E91690531BD6}">
      <dgm:prSet/>
      <dgm:spPr/>
      <dgm:t>
        <a:bodyPr/>
        <a:lstStyle/>
        <a:p>
          <a:endParaRPr lang="es-ES"/>
        </a:p>
      </dgm:t>
    </dgm:pt>
    <dgm:pt modelId="{8986D041-01AA-4327-A4B4-03283E1C4A51}" type="sibTrans" cxnId="{EA7526F1-8481-4165-96B9-E91690531BD6}">
      <dgm:prSet/>
      <dgm:spPr/>
      <dgm:t>
        <a:bodyPr/>
        <a:lstStyle/>
        <a:p>
          <a:endParaRPr lang="es-ES"/>
        </a:p>
      </dgm:t>
    </dgm:pt>
    <dgm:pt modelId="{4EE02634-9F6E-4DFB-A2A0-57F9B3A65A47}">
      <dgm:prSet phldrT="[Texto]"/>
      <dgm:spPr/>
      <dgm:t>
        <a:bodyPr/>
        <a:lstStyle/>
        <a:p>
          <a:pPr algn="l"/>
          <a:r>
            <a:rPr lang="es-ES" dirty="0" smtClean="0"/>
            <a:t>Bien o Servicios</a:t>
          </a:r>
          <a:endParaRPr lang="es-ES" dirty="0"/>
        </a:p>
      </dgm:t>
    </dgm:pt>
    <dgm:pt modelId="{A2C6F398-24BB-4B03-AAC4-3209726F297D}" type="parTrans" cxnId="{8FD7A884-E072-4B99-9FAD-F417B3499580}">
      <dgm:prSet/>
      <dgm:spPr/>
      <dgm:t>
        <a:bodyPr/>
        <a:lstStyle/>
        <a:p>
          <a:endParaRPr lang="es-ES"/>
        </a:p>
      </dgm:t>
    </dgm:pt>
    <dgm:pt modelId="{973597E6-DF24-493C-9A05-D1900D58D329}" type="sibTrans" cxnId="{8FD7A884-E072-4B99-9FAD-F417B3499580}">
      <dgm:prSet/>
      <dgm:spPr/>
      <dgm:t>
        <a:bodyPr/>
        <a:lstStyle/>
        <a:p>
          <a:endParaRPr lang="es-ES"/>
        </a:p>
      </dgm:t>
    </dgm:pt>
    <dgm:pt modelId="{BD9C76F9-6F12-4276-9049-2EABB4F0827F}">
      <dgm:prSet phldrT="[Texto]"/>
      <dgm:spPr/>
      <dgm:t>
        <a:bodyPr/>
        <a:lstStyle/>
        <a:p>
          <a:pPr algn="l"/>
          <a:r>
            <a:rPr lang="es-ES" dirty="0" smtClean="0"/>
            <a:t>Maquinarias</a:t>
          </a:r>
          <a:endParaRPr lang="es-ES" dirty="0"/>
        </a:p>
      </dgm:t>
    </dgm:pt>
    <dgm:pt modelId="{BF0A6D81-A739-4019-A0F2-81B59585D01A}" type="parTrans" cxnId="{C340A71A-AE40-4C98-A1DE-9EE83AED650B}">
      <dgm:prSet/>
      <dgm:spPr/>
      <dgm:t>
        <a:bodyPr/>
        <a:lstStyle/>
        <a:p>
          <a:endParaRPr lang="es-ES"/>
        </a:p>
      </dgm:t>
    </dgm:pt>
    <dgm:pt modelId="{717BD27F-7A81-4DBA-A50E-AD586188DA99}" type="sibTrans" cxnId="{C340A71A-AE40-4C98-A1DE-9EE83AED650B}">
      <dgm:prSet/>
      <dgm:spPr/>
      <dgm:t>
        <a:bodyPr/>
        <a:lstStyle/>
        <a:p>
          <a:endParaRPr lang="es-ES"/>
        </a:p>
      </dgm:t>
    </dgm:pt>
    <dgm:pt modelId="{A755F34B-A3C4-4355-8C1F-B31B0D0F0CB8}" type="pres">
      <dgm:prSet presAssocID="{BD447FAC-4482-421F-8C7E-91F9941A6CF5}" presName="diagram" presStyleCnt="0">
        <dgm:presLayoutVars>
          <dgm:chPref val="1"/>
          <dgm:dir/>
          <dgm:animOne val="branch"/>
          <dgm:animLvl val="lvl"/>
          <dgm:resizeHandles val="exact"/>
        </dgm:presLayoutVars>
      </dgm:prSet>
      <dgm:spPr/>
      <dgm:t>
        <a:bodyPr/>
        <a:lstStyle/>
        <a:p>
          <a:endParaRPr lang="es-ES"/>
        </a:p>
      </dgm:t>
    </dgm:pt>
    <dgm:pt modelId="{93D992BF-18D5-48A3-A9B2-FC2D79F72913}" type="pres">
      <dgm:prSet presAssocID="{91FF7701-E2BC-4A57-896E-7B70E048A66E}" presName="root1" presStyleCnt="0"/>
      <dgm:spPr/>
    </dgm:pt>
    <dgm:pt modelId="{AE5AD39A-459B-4B69-9000-565DD19E22FE}" type="pres">
      <dgm:prSet presAssocID="{91FF7701-E2BC-4A57-896E-7B70E048A66E}" presName="LevelOneTextNode" presStyleLbl="node0" presStyleIdx="0" presStyleCnt="1">
        <dgm:presLayoutVars>
          <dgm:chPref val="3"/>
        </dgm:presLayoutVars>
      </dgm:prSet>
      <dgm:spPr/>
      <dgm:t>
        <a:bodyPr/>
        <a:lstStyle/>
        <a:p>
          <a:endParaRPr lang="es-ES"/>
        </a:p>
      </dgm:t>
    </dgm:pt>
    <dgm:pt modelId="{DB222D0F-D023-4007-8EBF-C6DBC62666E2}" type="pres">
      <dgm:prSet presAssocID="{91FF7701-E2BC-4A57-896E-7B70E048A66E}" presName="level2hierChild" presStyleCnt="0"/>
      <dgm:spPr/>
    </dgm:pt>
    <dgm:pt modelId="{512D926B-BC1E-4B9F-8CD4-2F4BD31A9155}" type="pres">
      <dgm:prSet presAssocID="{AD835711-910E-41C1-B57C-7729C27D0E17}" presName="conn2-1" presStyleLbl="parChTrans1D2" presStyleIdx="0" presStyleCnt="3"/>
      <dgm:spPr/>
      <dgm:t>
        <a:bodyPr/>
        <a:lstStyle/>
        <a:p>
          <a:endParaRPr lang="es-ES"/>
        </a:p>
      </dgm:t>
    </dgm:pt>
    <dgm:pt modelId="{0A87F1BB-A85C-4B31-939D-E8DCE6E7D81C}" type="pres">
      <dgm:prSet presAssocID="{AD835711-910E-41C1-B57C-7729C27D0E17}" presName="connTx" presStyleLbl="parChTrans1D2" presStyleIdx="0" presStyleCnt="3"/>
      <dgm:spPr/>
      <dgm:t>
        <a:bodyPr/>
        <a:lstStyle/>
        <a:p>
          <a:endParaRPr lang="es-ES"/>
        </a:p>
      </dgm:t>
    </dgm:pt>
    <dgm:pt modelId="{5DA5E1BE-8E21-4A8F-B48C-898C9CD17705}" type="pres">
      <dgm:prSet presAssocID="{F8063DB5-C5DD-4BD2-925E-CC2534CE4D1A}" presName="root2" presStyleCnt="0"/>
      <dgm:spPr/>
    </dgm:pt>
    <dgm:pt modelId="{EDC31DEC-89D3-4A4C-8E74-8D2F096538F4}" type="pres">
      <dgm:prSet presAssocID="{F8063DB5-C5DD-4BD2-925E-CC2534CE4D1A}" presName="LevelTwoTextNode" presStyleLbl="node2" presStyleIdx="0" presStyleCnt="3">
        <dgm:presLayoutVars>
          <dgm:chPref val="3"/>
        </dgm:presLayoutVars>
      </dgm:prSet>
      <dgm:spPr/>
      <dgm:t>
        <a:bodyPr/>
        <a:lstStyle/>
        <a:p>
          <a:endParaRPr lang="es-ES"/>
        </a:p>
      </dgm:t>
    </dgm:pt>
    <dgm:pt modelId="{88CEE410-5E21-47CA-ACE3-432582EC65DF}" type="pres">
      <dgm:prSet presAssocID="{F8063DB5-C5DD-4BD2-925E-CC2534CE4D1A}" presName="level3hierChild" presStyleCnt="0"/>
      <dgm:spPr/>
    </dgm:pt>
    <dgm:pt modelId="{48F8ABBC-E40B-41DB-8F57-6AF58691775F}" type="pres">
      <dgm:prSet presAssocID="{4BE4402C-0A8D-43C6-84F1-6FC3C71E9354}" presName="conn2-1" presStyleLbl="parChTrans1D3" presStyleIdx="0" presStyleCnt="3"/>
      <dgm:spPr/>
      <dgm:t>
        <a:bodyPr/>
        <a:lstStyle/>
        <a:p>
          <a:endParaRPr lang="es-ES"/>
        </a:p>
      </dgm:t>
    </dgm:pt>
    <dgm:pt modelId="{FA661497-BA85-4493-A384-5BAD3D3B1582}" type="pres">
      <dgm:prSet presAssocID="{4BE4402C-0A8D-43C6-84F1-6FC3C71E9354}" presName="connTx" presStyleLbl="parChTrans1D3" presStyleIdx="0" presStyleCnt="3"/>
      <dgm:spPr/>
      <dgm:t>
        <a:bodyPr/>
        <a:lstStyle/>
        <a:p>
          <a:endParaRPr lang="es-ES"/>
        </a:p>
      </dgm:t>
    </dgm:pt>
    <dgm:pt modelId="{687DDB75-1D61-4F31-8D8B-7301D02F4024}" type="pres">
      <dgm:prSet presAssocID="{82465320-43E9-4EA5-892B-B2B59958C21A}" presName="root2" presStyleCnt="0"/>
      <dgm:spPr/>
    </dgm:pt>
    <dgm:pt modelId="{00602018-E4CA-4FA4-B15E-665C674B6E11}" type="pres">
      <dgm:prSet presAssocID="{82465320-43E9-4EA5-892B-B2B59958C21A}" presName="LevelTwoTextNode" presStyleLbl="node3" presStyleIdx="0" presStyleCnt="3">
        <dgm:presLayoutVars>
          <dgm:chPref val="3"/>
        </dgm:presLayoutVars>
      </dgm:prSet>
      <dgm:spPr/>
      <dgm:t>
        <a:bodyPr/>
        <a:lstStyle/>
        <a:p>
          <a:endParaRPr lang="es-ES"/>
        </a:p>
      </dgm:t>
    </dgm:pt>
    <dgm:pt modelId="{479DF976-F283-4F46-8BA2-55B7CC5F8CB3}" type="pres">
      <dgm:prSet presAssocID="{82465320-43E9-4EA5-892B-B2B59958C21A}" presName="level3hierChild" presStyleCnt="0"/>
      <dgm:spPr/>
    </dgm:pt>
    <dgm:pt modelId="{3D2CA4D4-EA65-46AD-A882-3DED98EA3CED}" type="pres">
      <dgm:prSet presAssocID="{7E0517BD-0240-49EB-B531-E4C47955DEAF}" presName="conn2-1" presStyleLbl="parChTrans1D3" presStyleIdx="1" presStyleCnt="3"/>
      <dgm:spPr/>
      <dgm:t>
        <a:bodyPr/>
        <a:lstStyle/>
        <a:p>
          <a:endParaRPr lang="es-ES"/>
        </a:p>
      </dgm:t>
    </dgm:pt>
    <dgm:pt modelId="{6ED0471E-DAC2-43D8-964C-EF191B5D7727}" type="pres">
      <dgm:prSet presAssocID="{7E0517BD-0240-49EB-B531-E4C47955DEAF}" presName="connTx" presStyleLbl="parChTrans1D3" presStyleIdx="1" presStyleCnt="3"/>
      <dgm:spPr/>
      <dgm:t>
        <a:bodyPr/>
        <a:lstStyle/>
        <a:p>
          <a:endParaRPr lang="es-ES"/>
        </a:p>
      </dgm:t>
    </dgm:pt>
    <dgm:pt modelId="{EF8FA6E8-8597-47C6-9FC2-44334F236EBD}" type="pres">
      <dgm:prSet presAssocID="{EF2FDA10-AD7F-4606-A612-EED9EF8AFE5E}" presName="root2" presStyleCnt="0"/>
      <dgm:spPr/>
    </dgm:pt>
    <dgm:pt modelId="{7861F313-023A-43D5-8AF7-5CA0CC890C32}" type="pres">
      <dgm:prSet presAssocID="{EF2FDA10-AD7F-4606-A612-EED9EF8AFE5E}" presName="LevelTwoTextNode" presStyleLbl="node3" presStyleIdx="1" presStyleCnt="3">
        <dgm:presLayoutVars>
          <dgm:chPref val="3"/>
        </dgm:presLayoutVars>
      </dgm:prSet>
      <dgm:spPr/>
      <dgm:t>
        <a:bodyPr/>
        <a:lstStyle/>
        <a:p>
          <a:endParaRPr lang="es-ES"/>
        </a:p>
      </dgm:t>
    </dgm:pt>
    <dgm:pt modelId="{606C2D0D-B8AE-4CD5-A33F-4864D4A18E38}" type="pres">
      <dgm:prSet presAssocID="{EF2FDA10-AD7F-4606-A612-EED9EF8AFE5E}" presName="level3hierChild" presStyleCnt="0"/>
      <dgm:spPr/>
    </dgm:pt>
    <dgm:pt modelId="{4F4921D2-EB88-49C7-9A6D-E73E4C6B72B7}" type="pres">
      <dgm:prSet presAssocID="{2D540753-CE8A-4E22-94D1-031E62D71F88}" presName="conn2-1" presStyleLbl="parChTrans1D3" presStyleIdx="2" presStyleCnt="3"/>
      <dgm:spPr/>
      <dgm:t>
        <a:bodyPr/>
        <a:lstStyle/>
        <a:p>
          <a:endParaRPr lang="es-ES"/>
        </a:p>
      </dgm:t>
    </dgm:pt>
    <dgm:pt modelId="{4B5355E9-74A3-4655-95D5-913B339AFF4F}" type="pres">
      <dgm:prSet presAssocID="{2D540753-CE8A-4E22-94D1-031E62D71F88}" presName="connTx" presStyleLbl="parChTrans1D3" presStyleIdx="2" presStyleCnt="3"/>
      <dgm:spPr/>
      <dgm:t>
        <a:bodyPr/>
        <a:lstStyle/>
        <a:p>
          <a:endParaRPr lang="es-ES"/>
        </a:p>
      </dgm:t>
    </dgm:pt>
    <dgm:pt modelId="{4C2B5AFD-2F1A-49B5-99E4-F49F0A897C07}" type="pres">
      <dgm:prSet presAssocID="{42B80731-BD7E-431A-8B32-7F976806957F}" presName="root2" presStyleCnt="0"/>
      <dgm:spPr/>
    </dgm:pt>
    <dgm:pt modelId="{63490A35-84ED-417F-811D-986279218772}" type="pres">
      <dgm:prSet presAssocID="{42B80731-BD7E-431A-8B32-7F976806957F}" presName="LevelTwoTextNode" presStyleLbl="node3" presStyleIdx="2" presStyleCnt="3">
        <dgm:presLayoutVars>
          <dgm:chPref val="3"/>
        </dgm:presLayoutVars>
      </dgm:prSet>
      <dgm:spPr/>
      <dgm:t>
        <a:bodyPr/>
        <a:lstStyle/>
        <a:p>
          <a:endParaRPr lang="es-ES"/>
        </a:p>
      </dgm:t>
    </dgm:pt>
    <dgm:pt modelId="{D6058E24-65E0-4E83-BD4D-59ED1D3BF396}" type="pres">
      <dgm:prSet presAssocID="{42B80731-BD7E-431A-8B32-7F976806957F}" presName="level3hierChild" presStyleCnt="0"/>
      <dgm:spPr/>
    </dgm:pt>
    <dgm:pt modelId="{3886193A-FC85-4B4B-8501-2B09041F7F64}" type="pres">
      <dgm:prSet presAssocID="{E8F0D4BE-44B5-42B2-87B1-09213CC042D5}" presName="conn2-1" presStyleLbl="parChTrans1D4" presStyleIdx="0" presStyleCnt="3"/>
      <dgm:spPr/>
      <dgm:t>
        <a:bodyPr/>
        <a:lstStyle/>
        <a:p>
          <a:endParaRPr lang="es-ES"/>
        </a:p>
      </dgm:t>
    </dgm:pt>
    <dgm:pt modelId="{A397DB29-54D1-4760-9D8A-981FB677AB5A}" type="pres">
      <dgm:prSet presAssocID="{E8F0D4BE-44B5-42B2-87B1-09213CC042D5}" presName="connTx" presStyleLbl="parChTrans1D4" presStyleIdx="0" presStyleCnt="3"/>
      <dgm:spPr/>
      <dgm:t>
        <a:bodyPr/>
        <a:lstStyle/>
        <a:p>
          <a:endParaRPr lang="es-ES"/>
        </a:p>
      </dgm:t>
    </dgm:pt>
    <dgm:pt modelId="{2C161566-2BD6-41BB-B6C5-E42A12580FD7}" type="pres">
      <dgm:prSet presAssocID="{29738A45-105C-4C63-9C08-9647EF148843}" presName="root2" presStyleCnt="0"/>
      <dgm:spPr/>
    </dgm:pt>
    <dgm:pt modelId="{957F0F60-BBD3-4698-AD3D-0963C114E07F}" type="pres">
      <dgm:prSet presAssocID="{29738A45-105C-4C63-9C08-9647EF148843}" presName="LevelTwoTextNode" presStyleLbl="node4" presStyleIdx="0" presStyleCnt="3">
        <dgm:presLayoutVars>
          <dgm:chPref val="3"/>
        </dgm:presLayoutVars>
      </dgm:prSet>
      <dgm:spPr/>
      <dgm:t>
        <a:bodyPr/>
        <a:lstStyle/>
        <a:p>
          <a:endParaRPr lang="es-ES"/>
        </a:p>
      </dgm:t>
    </dgm:pt>
    <dgm:pt modelId="{E579BEBC-57AA-42D9-819E-8D029D1C151D}" type="pres">
      <dgm:prSet presAssocID="{29738A45-105C-4C63-9C08-9647EF148843}" presName="level3hierChild" presStyleCnt="0"/>
      <dgm:spPr/>
    </dgm:pt>
    <dgm:pt modelId="{6D81BDB0-5838-4090-9E09-5DA6779CED07}" type="pres">
      <dgm:prSet presAssocID="{BF0A6D81-A739-4019-A0F2-81B59585D01A}" presName="conn2-1" presStyleLbl="parChTrans1D4" presStyleIdx="1" presStyleCnt="3"/>
      <dgm:spPr/>
      <dgm:t>
        <a:bodyPr/>
        <a:lstStyle/>
        <a:p>
          <a:endParaRPr lang="es-ES"/>
        </a:p>
      </dgm:t>
    </dgm:pt>
    <dgm:pt modelId="{6A5D81DC-0A00-48D7-B1D3-06E6C006CBE2}" type="pres">
      <dgm:prSet presAssocID="{BF0A6D81-A739-4019-A0F2-81B59585D01A}" presName="connTx" presStyleLbl="parChTrans1D4" presStyleIdx="1" presStyleCnt="3"/>
      <dgm:spPr/>
      <dgm:t>
        <a:bodyPr/>
        <a:lstStyle/>
        <a:p>
          <a:endParaRPr lang="es-ES"/>
        </a:p>
      </dgm:t>
    </dgm:pt>
    <dgm:pt modelId="{97EAA4BC-FADE-4AB3-8FF6-76D6258A9A0A}" type="pres">
      <dgm:prSet presAssocID="{BD9C76F9-6F12-4276-9049-2EABB4F0827F}" presName="root2" presStyleCnt="0"/>
      <dgm:spPr/>
    </dgm:pt>
    <dgm:pt modelId="{E2F0D40A-5718-46E8-A45A-49EC008390EF}" type="pres">
      <dgm:prSet presAssocID="{BD9C76F9-6F12-4276-9049-2EABB4F0827F}" presName="LevelTwoTextNode" presStyleLbl="node4" presStyleIdx="1" presStyleCnt="3">
        <dgm:presLayoutVars>
          <dgm:chPref val="3"/>
        </dgm:presLayoutVars>
      </dgm:prSet>
      <dgm:spPr/>
      <dgm:t>
        <a:bodyPr/>
        <a:lstStyle/>
        <a:p>
          <a:endParaRPr lang="es-ES"/>
        </a:p>
      </dgm:t>
    </dgm:pt>
    <dgm:pt modelId="{7C075722-AB2C-4704-A75B-60E4284E530E}" type="pres">
      <dgm:prSet presAssocID="{BD9C76F9-6F12-4276-9049-2EABB4F0827F}" presName="level3hierChild" presStyleCnt="0"/>
      <dgm:spPr/>
    </dgm:pt>
    <dgm:pt modelId="{98C475AB-ED5A-4B52-AC4C-4F91F75C9859}" type="pres">
      <dgm:prSet presAssocID="{A2C6F398-24BB-4B03-AAC4-3209726F297D}" presName="conn2-1" presStyleLbl="parChTrans1D4" presStyleIdx="2" presStyleCnt="3"/>
      <dgm:spPr/>
      <dgm:t>
        <a:bodyPr/>
        <a:lstStyle/>
        <a:p>
          <a:endParaRPr lang="es-ES"/>
        </a:p>
      </dgm:t>
    </dgm:pt>
    <dgm:pt modelId="{19E57B1A-5B29-4FB1-B126-D6171B616924}" type="pres">
      <dgm:prSet presAssocID="{A2C6F398-24BB-4B03-AAC4-3209726F297D}" presName="connTx" presStyleLbl="parChTrans1D4" presStyleIdx="2" presStyleCnt="3"/>
      <dgm:spPr/>
      <dgm:t>
        <a:bodyPr/>
        <a:lstStyle/>
        <a:p>
          <a:endParaRPr lang="es-ES"/>
        </a:p>
      </dgm:t>
    </dgm:pt>
    <dgm:pt modelId="{62579EDA-2D96-4757-A201-B994AC95FA87}" type="pres">
      <dgm:prSet presAssocID="{4EE02634-9F6E-4DFB-A2A0-57F9B3A65A47}" presName="root2" presStyleCnt="0"/>
      <dgm:spPr/>
    </dgm:pt>
    <dgm:pt modelId="{E457E600-534D-4A79-9A36-B82D190E79C9}" type="pres">
      <dgm:prSet presAssocID="{4EE02634-9F6E-4DFB-A2A0-57F9B3A65A47}" presName="LevelTwoTextNode" presStyleLbl="node4" presStyleIdx="2" presStyleCnt="3">
        <dgm:presLayoutVars>
          <dgm:chPref val="3"/>
        </dgm:presLayoutVars>
      </dgm:prSet>
      <dgm:spPr/>
      <dgm:t>
        <a:bodyPr/>
        <a:lstStyle/>
        <a:p>
          <a:endParaRPr lang="es-ES"/>
        </a:p>
      </dgm:t>
    </dgm:pt>
    <dgm:pt modelId="{BD7FE938-7A22-4A90-A1F2-146B60096F5A}" type="pres">
      <dgm:prSet presAssocID="{4EE02634-9F6E-4DFB-A2A0-57F9B3A65A47}" presName="level3hierChild" presStyleCnt="0"/>
      <dgm:spPr/>
    </dgm:pt>
    <dgm:pt modelId="{0B7B34BD-8F73-47B0-B1DE-8702BC6F0B68}" type="pres">
      <dgm:prSet presAssocID="{B092C2CA-8FA5-43FD-B7E5-A4B6E783F3D3}" presName="conn2-1" presStyleLbl="parChTrans1D2" presStyleIdx="1" presStyleCnt="3"/>
      <dgm:spPr/>
      <dgm:t>
        <a:bodyPr/>
        <a:lstStyle/>
        <a:p>
          <a:endParaRPr lang="es-ES"/>
        </a:p>
      </dgm:t>
    </dgm:pt>
    <dgm:pt modelId="{10EFEFC8-96E5-4C29-8EE7-F9103A02EE86}" type="pres">
      <dgm:prSet presAssocID="{B092C2CA-8FA5-43FD-B7E5-A4B6E783F3D3}" presName="connTx" presStyleLbl="parChTrans1D2" presStyleIdx="1" presStyleCnt="3"/>
      <dgm:spPr/>
      <dgm:t>
        <a:bodyPr/>
        <a:lstStyle/>
        <a:p>
          <a:endParaRPr lang="es-ES"/>
        </a:p>
      </dgm:t>
    </dgm:pt>
    <dgm:pt modelId="{7F0EA9D5-4037-4B7D-8AB7-C6819AC3C7D3}" type="pres">
      <dgm:prSet presAssocID="{0A000120-BD07-48DD-8BEC-9AA66735B146}" presName="root2" presStyleCnt="0"/>
      <dgm:spPr/>
    </dgm:pt>
    <dgm:pt modelId="{5BC50D95-BA6F-459B-98CD-F829DC172B79}" type="pres">
      <dgm:prSet presAssocID="{0A000120-BD07-48DD-8BEC-9AA66735B146}" presName="LevelTwoTextNode" presStyleLbl="node2" presStyleIdx="1" presStyleCnt="3">
        <dgm:presLayoutVars>
          <dgm:chPref val="3"/>
        </dgm:presLayoutVars>
      </dgm:prSet>
      <dgm:spPr/>
      <dgm:t>
        <a:bodyPr/>
        <a:lstStyle/>
        <a:p>
          <a:endParaRPr lang="es-ES"/>
        </a:p>
      </dgm:t>
    </dgm:pt>
    <dgm:pt modelId="{1FE60D2D-41AB-4562-9D4E-903CC25CA3CB}" type="pres">
      <dgm:prSet presAssocID="{0A000120-BD07-48DD-8BEC-9AA66735B146}" presName="level3hierChild" presStyleCnt="0"/>
      <dgm:spPr/>
    </dgm:pt>
    <dgm:pt modelId="{3EC9FB4E-97D0-4C07-AD69-77FCE0F9A599}" type="pres">
      <dgm:prSet presAssocID="{9D83DB9E-8F07-4C27-921F-BEF7F4DC921A}" presName="conn2-1" presStyleLbl="parChTrans1D2" presStyleIdx="2" presStyleCnt="3"/>
      <dgm:spPr/>
      <dgm:t>
        <a:bodyPr/>
        <a:lstStyle/>
        <a:p>
          <a:endParaRPr lang="es-ES"/>
        </a:p>
      </dgm:t>
    </dgm:pt>
    <dgm:pt modelId="{C3EAF941-61E7-4C53-9D04-41F63295BD31}" type="pres">
      <dgm:prSet presAssocID="{9D83DB9E-8F07-4C27-921F-BEF7F4DC921A}" presName="connTx" presStyleLbl="parChTrans1D2" presStyleIdx="2" presStyleCnt="3"/>
      <dgm:spPr/>
      <dgm:t>
        <a:bodyPr/>
        <a:lstStyle/>
        <a:p>
          <a:endParaRPr lang="es-ES"/>
        </a:p>
      </dgm:t>
    </dgm:pt>
    <dgm:pt modelId="{EA212E7E-E380-4AD6-95A7-8DD791279B97}" type="pres">
      <dgm:prSet presAssocID="{33996A56-685C-4381-953E-4DACE0AB48C2}" presName="root2" presStyleCnt="0"/>
      <dgm:spPr/>
    </dgm:pt>
    <dgm:pt modelId="{51B7BA39-0557-4FFE-89CC-2AB8B11F778A}" type="pres">
      <dgm:prSet presAssocID="{33996A56-685C-4381-953E-4DACE0AB48C2}" presName="LevelTwoTextNode" presStyleLbl="node2" presStyleIdx="2" presStyleCnt="3">
        <dgm:presLayoutVars>
          <dgm:chPref val="3"/>
        </dgm:presLayoutVars>
      </dgm:prSet>
      <dgm:spPr/>
      <dgm:t>
        <a:bodyPr/>
        <a:lstStyle/>
        <a:p>
          <a:endParaRPr lang="es-ES"/>
        </a:p>
      </dgm:t>
    </dgm:pt>
    <dgm:pt modelId="{BA8F85C0-E305-4FD5-AC14-B3C7DC947368}" type="pres">
      <dgm:prSet presAssocID="{33996A56-685C-4381-953E-4DACE0AB48C2}" presName="level3hierChild" presStyleCnt="0"/>
      <dgm:spPr/>
    </dgm:pt>
  </dgm:ptLst>
  <dgm:cxnLst>
    <dgm:cxn modelId="{FFE1A6F5-F163-4F19-8E3F-5FA1AFF5E872}" type="presOf" srcId="{2D540753-CE8A-4E22-94D1-031E62D71F88}" destId="{4F4921D2-EB88-49C7-9A6D-E73E4C6B72B7}" srcOrd="0" destOrd="0" presId="urn:microsoft.com/office/officeart/2005/8/layout/hierarchy2"/>
    <dgm:cxn modelId="{B0B5759C-3A76-4593-858D-6A9F184110DD}" type="presOf" srcId="{A2C6F398-24BB-4B03-AAC4-3209726F297D}" destId="{98C475AB-ED5A-4B52-AC4C-4F91F75C9859}" srcOrd="0" destOrd="0" presId="urn:microsoft.com/office/officeart/2005/8/layout/hierarchy2"/>
    <dgm:cxn modelId="{55B16B7C-AFC9-499C-BCBD-D0D98C3F5735}" type="presOf" srcId="{BF0A6D81-A739-4019-A0F2-81B59585D01A}" destId="{6A5D81DC-0A00-48D7-B1D3-06E6C006CBE2}" srcOrd="1" destOrd="0" presId="urn:microsoft.com/office/officeart/2005/8/layout/hierarchy2"/>
    <dgm:cxn modelId="{FE2393DE-C5F5-42A7-BBF1-8D9C821C02ED}" srcId="{BD447FAC-4482-421F-8C7E-91F9941A6CF5}" destId="{91FF7701-E2BC-4A57-896E-7B70E048A66E}" srcOrd="0" destOrd="0" parTransId="{CB1AC62D-FC6C-4DD3-9D1B-35238BFF0636}" sibTransId="{A225C87C-85A7-4105-BFA3-853F443E2593}"/>
    <dgm:cxn modelId="{ADB7B150-065D-4188-B3C6-02E2F0D2E6B4}" type="presOf" srcId="{BD447FAC-4482-421F-8C7E-91F9941A6CF5}" destId="{A755F34B-A3C4-4355-8C1F-B31B0D0F0CB8}" srcOrd="0" destOrd="0" presId="urn:microsoft.com/office/officeart/2005/8/layout/hierarchy2"/>
    <dgm:cxn modelId="{40999890-8C3B-4EFE-9D00-D9BDF72A3500}" type="presOf" srcId="{82465320-43E9-4EA5-892B-B2B59958C21A}" destId="{00602018-E4CA-4FA4-B15E-665C674B6E11}" srcOrd="0" destOrd="0" presId="urn:microsoft.com/office/officeart/2005/8/layout/hierarchy2"/>
    <dgm:cxn modelId="{A5DE8864-2452-4F90-8503-3669503EBB5F}" type="presOf" srcId="{29738A45-105C-4C63-9C08-9647EF148843}" destId="{957F0F60-BBD3-4698-AD3D-0963C114E07F}" srcOrd="0" destOrd="0" presId="urn:microsoft.com/office/officeart/2005/8/layout/hierarchy2"/>
    <dgm:cxn modelId="{8FD7A884-E072-4B99-9FAD-F417B3499580}" srcId="{42B80731-BD7E-431A-8B32-7F976806957F}" destId="{4EE02634-9F6E-4DFB-A2A0-57F9B3A65A47}" srcOrd="2" destOrd="0" parTransId="{A2C6F398-24BB-4B03-AAC4-3209726F297D}" sibTransId="{973597E6-DF24-493C-9A05-D1900D58D329}"/>
    <dgm:cxn modelId="{38589787-F8EF-4DC7-8F55-5E7906FF7FAD}" srcId="{F8063DB5-C5DD-4BD2-925E-CC2534CE4D1A}" destId="{82465320-43E9-4EA5-892B-B2B59958C21A}" srcOrd="0" destOrd="0" parTransId="{4BE4402C-0A8D-43C6-84F1-6FC3C71E9354}" sibTransId="{0061AA26-EB44-4AEF-8AED-10F3CEC54DC2}"/>
    <dgm:cxn modelId="{EED7DB16-63DD-4D0A-B267-3D1B0761ED9A}" type="presOf" srcId="{4BE4402C-0A8D-43C6-84F1-6FC3C71E9354}" destId="{FA661497-BA85-4493-A384-5BAD3D3B1582}" srcOrd="1" destOrd="0" presId="urn:microsoft.com/office/officeart/2005/8/layout/hierarchy2"/>
    <dgm:cxn modelId="{3C7FF8E8-5329-47BE-B19B-ED599A77EE31}" type="presOf" srcId="{9D83DB9E-8F07-4C27-921F-BEF7F4DC921A}" destId="{C3EAF941-61E7-4C53-9D04-41F63295BD31}" srcOrd="1" destOrd="0" presId="urn:microsoft.com/office/officeart/2005/8/layout/hierarchy2"/>
    <dgm:cxn modelId="{4C38D094-77DE-4114-BA79-011AB0C08755}" type="presOf" srcId="{EF2FDA10-AD7F-4606-A612-EED9EF8AFE5E}" destId="{7861F313-023A-43D5-8AF7-5CA0CC890C32}" srcOrd="0" destOrd="0" presId="urn:microsoft.com/office/officeart/2005/8/layout/hierarchy2"/>
    <dgm:cxn modelId="{55439C89-81C7-4325-A479-4FF8B293685F}" type="presOf" srcId="{2D540753-CE8A-4E22-94D1-031E62D71F88}" destId="{4B5355E9-74A3-4655-95D5-913B339AFF4F}" srcOrd="1" destOrd="0" presId="urn:microsoft.com/office/officeart/2005/8/layout/hierarchy2"/>
    <dgm:cxn modelId="{EA7526F1-8481-4165-96B9-E91690531BD6}" srcId="{F8063DB5-C5DD-4BD2-925E-CC2534CE4D1A}" destId="{42B80731-BD7E-431A-8B32-7F976806957F}" srcOrd="2" destOrd="0" parTransId="{2D540753-CE8A-4E22-94D1-031E62D71F88}" sibTransId="{8986D041-01AA-4327-A4B4-03283E1C4A51}"/>
    <dgm:cxn modelId="{DD8F3CD2-1972-4728-88A5-C0E508499729}" type="presOf" srcId="{E8F0D4BE-44B5-42B2-87B1-09213CC042D5}" destId="{A397DB29-54D1-4760-9D8A-981FB677AB5A}" srcOrd="1" destOrd="0" presId="urn:microsoft.com/office/officeart/2005/8/layout/hierarchy2"/>
    <dgm:cxn modelId="{BCD2F698-5735-4247-AA1C-0E8B7380A668}" type="presOf" srcId="{9D83DB9E-8F07-4C27-921F-BEF7F4DC921A}" destId="{3EC9FB4E-97D0-4C07-AD69-77FCE0F9A599}" srcOrd="0" destOrd="0" presId="urn:microsoft.com/office/officeart/2005/8/layout/hierarchy2"/>
    <dgm:cxn modelId="{C340A71A-AE40-4C98-A1DE-9EE83AED650B}" srcId="{42B80731-BD7E-431A-8B32-7F976806957F}" destId="{BD9C76F9-6F12-4276-9049-2EABB4F0827F}" srcOrd="1" destOrd="0" parTransId="{BF0A6D81-A739-4019-A0F2-81B59585D01A}" sibTransId="{717BD27F-7A81-4DBA-A50E-AD586188DA99}"/>
    <dgm:cxn modelId="{0E64CF0E-7129-4AB5-BB6E-E4A253A0916B}" type="presOf" srcId="{4BE4402C-0A8D-43C6-84F1-6FC3C71E9354}" destId="{48F8ABBC-E40B-41DB-8F57-6AF58691775F}" srcOrd="0" destOrd="0" presId="urn:microsoft.com/office/officeart/2005/8/layout/hierarchy2"/>
    <dgm:cxn modelId="{DC7791DC-99BE-4748-BC6E-76DA823B4739}" type="presOf" srcId="{4EE02634-9F6E-4DFB-A2A0-57F9B3A65A47}" destId="{E457E600-534D-4A79-9A36-B82D190E79C9}" srcOrd="0" destOrd="0" presId="urn:microsoft.com/office/officeart/2005/8/layout/hierarchy2"/>
    <dgm:cxn modelId="{55C2A2A2-0C88-4840-8075-C0A107DB37FC}" srcId="{91FF7701-E2BC-4A57-896E-7B70E048A66E}" destId="{F8063DB5-C5DD-4BD2-925E-CC2534CE4D1A}" srcOrd="0" destOrd="0" parTransId="{AD835711-910E-41C1-B57C-7729C27D0E17}" sibTransId="{F03F00C2-8E5B-48A0-BA5A-24D7A72176E1}"/>
    <dgm:cxn modelId="{752DF448-DCB4-4EA2-B97E-7A56FEDC5582}" type="presOf" srcId="{B092C2CA-8FA5-43FD-B7E5-A4B6E783F3D3}" destId="{10EFEFC8-96E5-4C29-8EE7-F9103A02EE86}" srcOrd="1" destOrd="0" presId="urn:microsoft.com/office/officeart/2005/8/layout/hierarchy2"/>
    <dgm:cxn modelId="{3A24493B-37F7-43CB-A1BD-8BB1B7BA82CC}" type="presOf" srcId="{E8F0D4BE-44B5-42B2-87B1-09213CC042D5}" destId="{3886193A-FC85-4B4B-8501-2B09041F7F64}" srcOrd="0" destOrd="0" presId="urn:microsoft.com/office/officeart/2005/8/layout/hierarchy2"/>
    <dgm:cxn modelId="{5D8EFD65-CC0F-439D-9D15-B3511B3E1F7F}" type="presOf" srcId="{33996A56-685C-4381-953E-4DACE0AB48C2}" destId="{51B7BA39-0557-4FFE-89CC-2AB8B11F778A}" srcOrd="0" destOrd="0" presId="urn:microsoft.com/office/officeart/2005/8/layout/hierarchy2"/>
    <dgm:cxn modelId="{C8AB35E1-C087-4A56-BAA9-2A639810307E}" type="presOf" srcId="{AD835711-910E-41C1-B57C-7729C27D0E17}" destId="{512D926B-BC1E-4B9F-8CD4-2F4BD31A9155}" srcOrd="0" destOrd="0" presId="urn:microsoft.com/office/officeart/2005/8/layout/hierarchy2"/>
    <dgm:cxn modelId="{06A73A31-28C8-4C43-B2C3-5EBE276E9795}" type="presOf" srcId="{0A000120-BD07-48DD-8BEC-9AA66735B146}" destId="{5BC50D95-BA6F-459B-98CD-F829DC172B79}" srcOrd="0" destOrd="0" presId="urn:microsoft.com/office/officeart/2005/8/layout/hierarchy2"/>
    <dgm:cxn modelId="{09206185-A3B7-4792-8DA8-E026E1C7B2E8}" srcId="{91FF7701-E2BC-4A57-896E-7B70E048A66E}" destId="{0A000120-BD07-48DD-8BEC-9AA66735B146}" srcOrd="1" destOrd="0" parTransId="{B092C2CA-8FA5-43FD-B7E5-A4B6E783F3D3}" sibTransId="{D177744C-5933-4C05-AB11-2154CECD508F}"/>
    <dgm:cxn modelId="{D6A8F54D-2AD6-48B4-A00F-EEEAA8E26A2B}" srcId="{F8063DB5-C5DD-4BD2-925E-CC2534CE4D1A}" destId="{EF2FDA10-AD7F-4606-A612-EED9EF8AFE5E}" srcOrd="1" destOrd="0" parTransId="{7E0517BD-0240-49EB-B531-E4C47955DEAF}" sibTransId="{C4085FA9-BA03-410E-87BB-28581E5DE622}"/>
    <dgm:cxn modelId="{D72A38BD-FC40-4EEF-8199-E1D4CF806AF3}" type="presOf" srcId="{A2C6F398-24BB-4B03-AAC4-3209726F297D}" destId="{19E57B1A-5B29-4FB1-B126-D6171B616924}" srcOrd="1" destOrd="0" presId="urn:microsoft.com/office/officeart/2005/8/layout/hierarchy2"/>
    <dgm:cxn modelId="{F3D1FA2D-44EF-482E-A342-9B846695AE98}" type="presOf" srcId="{7E0517BD-0240-49EB-B531-E4C47955DEAF}" destId="{6ED0471E-DAC2-43D8-964C-EF191B5D7727}" srcOrd="1" destOrd="0" presId="urn:microsoft.com/office/officeart/2005/8/layout/hierarchy2"/>
    <dgm:cxn modelId="{FFEBDA32-7904-4922-8EA7-3712EDB76356}" type="presOf" srcId="{B092C2CA-8FA5-43FD-B7E5-A4B6E783F3D3}" destId="{0B7B34BD-8F73-47B0-B1DE-8702BC6F0B68}" srcOrd="0" destOrd="0" presId="urn:microsoft.com/office/officeart/2005/8/layout/hierarchy2"/>
    <dgm:cxn modelId="{A0837FEA-3886-46A7-8860-46993DA8FA8E}" type="presOf" srcId="{7E0517BD-0240-49EB-B531-E4C47955DEAF}" destId="{3D2CA4D4-EA65-46AD-A882-3DED98EA3CED}" srcOrd="0" destOrd="0" presId="urn:microsoft.com/office/officeart/2005/8/layout/hierarchy2"/>
    <dgm:cxn modelId="{7A7C92D4-5B53-4A9D-A7FF-270CC7BEF0C3}" type="presOf" srcId="{BD9C76F9-6F12-4276-9049-2EABB4F0827F}" destId="{E2F0D40A-5718-46E8-A45A-49EC008390EF}" srcOrd="0" destOrd="0" presId="urn:microsoft.com/office/officeart/2005/8/layout/hierarchy2"/>
    <dgm:cxn modelId="{374995A9-5D43-40A2-89C3-8FE65A3A2C60}" srcId="{42B80731-BD7E-431A-8B32-7F976806957F}" destId="{29738A45-105C-4C63-9C08-9647EF148843}" srcOrd="0" destOrd="0" parTransId="{E8F0D4BE-44B5-42B2-87B1-09213CC042D5}" sibTransId="{7072DA70-EFD8-461B-B04A-072E139C3231}"/>
    <dgm:cxn modelId="{7F6D69EC-1D30-4207-B9F2-4546D6099550}" type="presOf" srcId="{91FF7701-E2BC-4A57-896E-7B70E048A66E}" destId="{AE5AD39A-459B-4B69-9000-565DD19E22FE}" srcOrd="0" destOrd="0" presId="urn:microsoft.com/office/officeart/2005/8/layout/hierarchy2"/>
    <dgm:cxn modelId="{F66503FA-ED99-4E5A-87F8-13EDCCEA2B4B}" type="presOf" srcId="{F8063DB5-C5DD-4BD2-925E-CC2534CE4D1A}" destId="{EDC31DEC-89D3-4A4C-8E74-8D2F096538F4}" srcOrd="0" destOrd="0" presId="urn:microsoft.com/office/officeart/2005/8/layout/hierarchy2"/>
    <dgm:cxn modelId="{8AE5ACC9-7B50-4D3E-B02A-3172FA42791C}" type="presOf" srcId="{AD835711-910E-41C1-B57C-7729C27D0E17}" destId="{0A87F1BB-A85C-4B31-939D-E8DCE6E7D81C}" srcOrd="1" destOrd="0" presId="urn:microsoft.com/office/officeart/2005/8/layout/hierarchy2"/>
    <dgm:cxn modelId="{69725B38-77C8-40B0-AE32-269FCAC22F8C}" type="presOf" srcId="{BF0A6D81-A739-4019-A0F2-81B59585D01A}" destId="{6D81BDB0-5838-4090-9E09-5DA6779CED07}" srcOrd="0" destOrd="0" presId="urn:microsoft.com/office/officeart/2005/8/layout/hierarchy2"/>
    <dgm:cxn modelId="{3F939E1D-3F3E-47B0-BCF4-BB9EBCFF0876}" type="presOf" srcId="{42B80731-BD7E-431A-8B32-7F976806957F}" destId="{63490A35-84ED-417F-811D-986279218772}" srcOrd="0" destOrd="0" presId="urn:microsoft.com/office/officeart/2005/8/layout/hierarchy2"/>
    <dgm:cxn modelId="{D4292C2E-7BAF-4CF7-ACCE-894E52316274}" srcId="{91FF7701-E2BC-4A57-896E-7B70E048A66E}" destId="{33996A56-685C-4381-953E-4DACE0AB48C2}" srcOrd="2" destOrd="0" parTransId="{9D83DB9E-8F07-4C27-921F-BEF7F4DC921A}" sibTransId="{78283A51-3484-48CE-82D5-358FFD8DBF87}"/>
    <dgm:cxn modelId="{7DB1BBCC-7AC2-483B-97A7-B2726D31A8F6}" type="presParOf" srcId="{A755F34B-A3C4-4355-8C1F-B31B0D0F0CB8}" destId="{93D992BF-18D5-48A3-A9B2-FC2D79F72913}" srcOrd="0" destOrd="0" presId="urn:microsoft.com/office/officeart/2005/8/layout/hierarchy2"/>
    <dgm:cxn modelId="{4DA054C2-B222-4189-A3CE-B83575E1AA0D}" type="presParOf" srcId="{93D992BF-18D5-48A3-A9B2-FC2D79F72913}" destId="{AE5AD39A-459B-4B69-9000-565DD19E22FE}" srcOrd="0" destOrd="0" presId="urn:microsoft.com/office/officeart/2005/8/layout/hierarchy2"/>
    <dgm:cxn modelId="{632C09BA-88A7-4CDC-990A-81743C98E6EA}" type="presParOf" srcId="{93D992BF-18D5-48A3-A9B2-FC2D79F72913}" destId="{DB222D0F-D023-4007-8EBF-C6DBC62666E2}" srcOrd="1" destOrd="0" presId="urn:microsoft.com/office/officeart/2005/8/layout/hierarchy2"/>
    <dgm:cxn modelId="{537CF86F-8EA3-40FF-ABC2-7F5DA55E76F3}" type="presParOf" srcId="{DB222D0F-D023-4007-8EBF-C6DBC62666E2}" destId="{512D926B-BC1E-4B9F-8CD4-2F4BD31A9155}" srcOrd="0" destOrd="0" presId="urn:microsoft.com/office/officeart/2005/8/layout/hierarchy2"/>
    <dgm:cxn modelId="{BB8E6911-107C-462B-9F75-5179BCD94A83}" type="presParOf" srcId="{512D926B-BC1E-4B9F-8CD4-2F4BD31A9155}" destId="{0A87F1BB-A85C-4B31-939D-E8DCE6E7D81C}" srcOrd="0" destOrd="0" presId="urn:microsoft.com/office/officeart/2005/8/layout/hierarchy2"/>
    <dgm:cxn modelId="{C49AEDAF-36CF-4A4F-ACE0-B50B58413B7D}" type="presParOf" srcId="{DB222D0F-D023-4007-8EBF-C6DBC62666E2}" destId="{5DA5E1BE-8E21-4A8F-B48C-898C9CD17705}" srcOrd="1" destOrd="0" presId="urn:microsoft.com/office/officeart/2005/8/layout/hierarchy2"/>
    <dgm:cxn modelId="{95F1E1DA-0891-4BED-83FE-89079DF14C52}" type="presParOf" srcId="{5DA5E1BE-8E21-4A8F-B48C-898C9CD17705}" destId="{EDC31DEC-89D3-4A4C-8E74-8D2F096538F4}" srcOrd="0" destOrd="0" presId="urn:microsoft.com/office/officeart/2005/8/layout/hierarchy2"/>
    <dgm:cxn modelId="{5B212029-F15A-4ACA-B9D5-2269293A8C22}" type="presParOf" srcId="{5DA5E1BE-8E21-4A8F-B48C-898C9CD17705}" destId="{88CEE410-5E21-47CA-ACE3-432582EC65DF}" srcOrd="1" destOrd="0" presId="urn:microsoft.com/office/officeart/2005/8/layout/hierarchy2"/>
    <dgm:cxn modelId="{71C1AB83-9D6D-45C9-90A9-A5EE848496D8}" type="presParOf" srcId="{88CEE410-5E21-47CA-ACE3-432582EC65DF}" destId="{48F8ABBC-E40B-41DB-8F57-6AF58691775F}" srcOrd="0" destOrd="0" presId="urn:microsoft.com/office/officeart/2005/8/layout/hierarchy2"/>
    <dgm:cxn modelId="{80314756-D411-4783-A022-3D6A7EF64CA7}" type="presParOf" srcId="{48F8ABBC-E40B-41DB-8F57-6AF58691775F}" destId="{FA661497-BA85-4493-A384-5BAD3D3B1582}" srcOrd="0" destOrd="0" presId="urn:microsoft.com/office/officeart/2005/8/layout/hierarchy2"/>
    <dgm:cxn modelId="{3C475C37-8FE2-4218-872B-24BCB8E85FB0}" type="presParOf" srcId="{88CEE410-5E21-47CA-ACE3-432582EC65DF}" destId="{687DDB75-1D61-4F31-8D8B-7301D02F4024}" srcOrd="1" destOrd="0" presId="urn:microsoft.com/office/officeart/2005/8/layout/hierarchy2"/>
    <dgm:cxn modelId="{6BF45BDE-04C4-442F-9012-AABE17EFCCA3}" type="presParOf" srcId="{687DDB75-1D61-4F31-8D8B-7301D02F4024}" destId="{00602018-E4CA-4FA4-B15E-665C674B6E11}" srcOrd="0" destOrd="0" presId="urn:microsoft.com/office/officeart/2005/8/layout/hierarchy2"/>
    <dgm:cxn modelId="{B24509F9-BDC7-4315-A507-87A9AE3F414D}" type="presParOf" srcId="{687DDB75-1D61-4F31-8D8B-7301D02F4024}" destId="{479DF976-F283-4F46-8BA2-55B7CC5F8CB3}" srcOrd="1" destOrd="0" presId="urn:microsoft.com/office/officeart/2005/8/layout/hierarchy2"/>
    <dgm:cxn modelId="{160B0D34-7BBB-4152-B605-185D68AA9C25}" type="presParOf" srcId="{88CEE410-5E21-47CA-ACE3-432582EC65DF}" destId="{3D2CA4D4-EA65-46AD-A882-3DED98EA3CED}" srcOrd="2" destOrd="0" presId="urn:microsoft.com/office/officeart/2005/8/layout/hierarchy2"/>
    <dgm:cxn modelId="{CEB139D7-2069-4401-86B7-728C7C0A0942}" type="presParOf" srcId="{3D2CA4D4-EA65-46AD-A882-3DED98EA3CED}" destId="{6ED0471E-DAC2-43D8-964C-EF191B5D7727}" srcOrd="0" destOrd="0" presId="urn:microsoft.com/office/officeart/2005/8/layout/hierarchy2"/>
    <dgm:cxn modelId="{541826F0-D05D-4ECA-BDF6-5A97D3764C6B}" type="presParOf" srcId="{88CEE410-5E21-47CA-ACE3-432582EC65DF}" destId="{EF8FA6E8-8597-47C6-9FC2-44334F236EBD}" srcOrd="3" destOrd="0" presId="urn:microsoft.com/office/officeart/2005/8/layout/hierarchy2"/>
    <dgm:cxn modelId="{12D2A6BE-54A7-4770-B243-DB53842EA11A}" type="presParOf" srcId="{EF8FA6E8-8597-47C6-9FC2-44334F236EBD}" destId="{7861F313-023A-43D5-8AF7-5CA0CC890C32}" srcOrd="0" destOrd="0" presId="urn:microsoft.com/office/officeart/2005/8/layout/hierarchy2"/>
    <dgm:cxn modelId="{BCB8B0D7-E339-4AEA-91BE-DB39769C3C58}" type="presParOf" srcId="{EF8FA6E8-8597-47C6-9FC2-44334F236EBD}" destId="{606C2D0D-B8AE-4CD5-A33F-4864D4A18E38}" srcOrd="1" destOrd="0" presId="urn:microsoft.com/office/officeart/2005/8/layout/hierarchy2"/>
    <dgm:cxn modelId="{B051D5F1-627C-4B91-811B-962AC49B08F8}" type="presParOf" srcId="{88CEE410-5E21-47CA-ACE3-432582EC65DF}" destId="{4F4921D2-EB88-49C7-9A6D-E73E4C6B72B7}" srcOrd="4" destOrd="0" presId="urn:microsoft.com/office/officeart/2005/8/layout/hierarchy2"/>
    <dgm:cxn modelId="{BC6E670B-453C-4CA3-98BE-5A2860302A17}" type="presParOf" srcId="{4F4921D2-EB88-49C7-9A6D-E73E4C6B72B7}" destId="{4B5355E9-74A3-4655-95D5-913B339AFF4F}" srcOrd="0" destOrd="0" presId="urn:microsoft.com/office/officeart/2005/8/layout/hierarchy2"/>
    <dgm:cxn modelId="{5FA67E3A-8E4F-47E3-A778-95385AC2D2B5}" type="presParOf" srcId="{88CEE410-5E21-47CA-ACE3-432582EC65DF}" destId="{4C2B5AFD-2F1A-49B5-99E4-F49F0A897C07}" srcOrd="5" destOrd="0" presId="urn:microsoft.com/office/officeart/2005/8/layout/hierarchy2"/>
    <dgm:cxn modelId="{2E601105-D39C-47A1-B9AF-63918EEC75B3}" type="presParOf" srcId="{4C2B5AFD-2F1A-49B5-99E4-F49F0A897C07}" destId="{63490A35-84ED-417F-811D-986279218772}" srcOrd="0" destOrd="0" presId="urn:microsoft.com/office/officeart/2005/8/layout/hierarchy2"/>
    <dgm:cxn modelId="{F1AC4FB7-08E4-49F9-BFB0-CF4E887EEF1C}" type="presParOf" srcId="{4C2B5AFD-2F1A-49B5-99E4-F49F0A897C07}" destId="{D6058E24-65E0-4E83-BD4D-59ED1D3BF396}" srcOrd="1" destOrd="0" presId="urn:microsoft.com/office/officeart/2005/8/layout/hierarchy2"/>
    <dgm:cxn modelId="{108942BF-9F28-419A-A947-945DA9AD1F6F}" type="presParOf" srcId="{D6058E24-65E0-4E83-BD4D-59ED1D3BF396}" destId="{3886193A-FC85-4B4B-8501-2B09041F7F64}" srcOrd="0" destOrd="0" presId="urn:microsoft.com/office/officeart/2005/8/layout/hierarchy2"/>
    <dgm:cxn modelId="{96A78059-5518-460F-85F1-7A57B5189370}" type="presParOf" srcId="{3886193A-FC85-4B4B-8501-2B09041F7F64}" destId="{A397DB29-54D1-4760-9D8A-981FB677AB5A}" srcOrd="0" destOrd="0" presId="urn:microsoft.com/office/officeart/2005/8/layout/hierarchy2"/>
    <dgm:cxn modelId="{5DB51732-F8B1-4F18-AF8F-71C7BF03D3AE}" type="presParOf" srcId="{D6058E24-65E0-4E83-BD4D-59ED1D3BF396}" destId="{2C161566-2BD6-41BB-B6C5-E42A12580FD7}" srcOrd="1" destOrd="0" presId="urn:microsoft.com/office/officeart/2005/8/layout/hierarchy2"/>
    <dgm:cxn modelId="{A4B746E3-5A2C-426B-9088-BCCA3965302F}" type="presParOf" srcId="{2C161566-2BD6-41BB-B6C5-E42A12580FD7}" destId="{957F0F60-BBD3-4698-AD3D-0963C114E07F}" srcOrd="0" destOrd="0" presId="urn:microsoft.com/office/officeart/2005/8/layout/hierarchy2"/>
    <dgm:cxn modelId="{AC772722-515F-41CE-A0C7-C8C933AF3A2E}" type="presParOf" srcId="{2C161566-2BD6-41BB-B6C5-E42A12580FD7}" destId="{E579BEBC-57AA-42D9-819E-8D029D1C151D}" srcOrd="1" destOrd="0" presId="urn:microsoft.com/office/officeart/2005/8/layout/hierarchy2"/>
    <dgm:cxn modelId="{C813F618-99D1-4EE7-B168-77B3354C1262}" type="presParOf" srcId="{D6058E24-65E0-4E83-BD4D-59ED1D3BF396}" destId="{6D81BDB0-5838-4090-9E09-5DA6779CED07}" srcOrd="2" destOrd="0" presId="urn:microsoft.com/office/officeart/2005/8/layout/hierarchy2"/>
    <dgm:cxn modelId="{11CAB6C0-BE6A-414A-B4D7-C8E34FDA7ECE}" type="presParOf" srcId="{6D81BDB0-5838-4090-9E09-5DA6779CED07}" destId="{6A5D81DC-0A00-48D7-B1D3-06E6C006CBE2}" srcOrd="0" destOrd="0" presId="urn:microsoft.com/office/officeart/2005/8/layout/hierarchy2"/>
    <dgm:cxn modelId="{E186BD5B-5527-42A7-ADFF-4D223ADF97A0}" type="presParOf" srcId="{D6058E24-65E0-4E83-BD4D-59ED1D3BF396}" destId="{97EAA4BC-FADE-4AB3-8FF6-76D6258A9A0A}" srcOrd="3" destOrd="0" presId="urn:microsoft.com/office/officeart/2005/8/layout/hierarchy2"/>
    <dgm:cxn modelId="{78C9E9A1-37C3-462E-9540-82A5B57C894A}" type="presParOf" srcId="{97EAA4BC-FADE-4AB3-8FF6-76D6258A9A0A}" destId="{E2F0D40A-5718-46E8-A45A-49EC008390EF}" srcOrd="0" destOrd="0" presId="urn:microsoft.com/office/officeart/2005/8/layout/hierarchy2"/>
    <dgm:cxn modelId="{0ECA3D98-0D7D-4D81-AF16-2691305412DC}" type="presParOf" srcId="{97EAA4BC-FADE-4AB3-8FF6-76D6258A9A0A}" destId="{7C075722-AB2C-4704-A75B-60E4284E530E}" srcOrd="1" destOrd="0" presId="urn:microsoft.com/office/officeart/2005/8/layout/hierarchy2"/>
    <dgm:cxn modelId="{969C90E7-FF37-499C-8600-932FF0D58905}" type="presParOf" srcId="{D6058E24-65E0-4E83-BD4D-59ED1D3BF396}" destId="{98C475AB-ED5A-4B52-AC4C-4F91F75C9859}" srcOrd="4" destOrd="0" presId="urn:microsoft.com/office/officeart/2005/8/layout/hierarchy2"/>
    <dgm:cxn modelId="{8DC04077-5D08-4410-9FCE-5B050AE52D3B}" type="presParOf" srcId="{98C475AB-ED5A-4B52-AC4C-4F91F75C9859}" destId="{19E57B1A-5B29-4FB1-B126-D6171B616924}" srcOrd="0" destOrd="0" presId="urn:microsoft.com/office/officeart/2005/8/layout/hierarchy2"/>
    <dgm:cxn modelId="{65171296-FD2E-47A4-B494-B80517FB6A95}" type="presParOf" srcId="{D6058E24-65E0-4E83-BD4D-59ED1D3BF396}" destId="{62579EDA-2D96-4757-A201-B994AC95FA87}" srcOrd="5" destOrd="0" presId="urn:microsoft.com/office/officeart/2005/8/layout/hierarchy2"/>
    <dgm:cxn modelId="{EA63917E-5327-49AA-801D-6CB3E690DA74}" type="presParOf" srcId="{62579EDA-2D96-4757-A201-B994AC95FA87}" destId="{E457E600-534D-4A79-9A36-B82D190E79C9}" srcOrd="0" destOrd="0" presId="urn:microsoft.com/office/officeart/2005/8/layout/hierarchy2"/>
    <dgm:cxn modelId="{9214FFAC-E877-4D39-82C0-2B9A55CE56AF}" type="presParOf" srcId="{62579EDA-2D96-4757-A201-B994AC95FA87}" destId="{BD7FE938-7A22-4A90-A1F2-146B60096F5A}" srcOrd="1" destOrd="0" presId="urn:microsoft.com/office/officeart/2005/8/layout/hierarchy2"/>
    <dgm:cxn modelId="{5C351649-3388-40FE-A315-84C62759FD72}" type="presParOf" srcId="{DB222D0F-D023-4007-8EBF-C6DBC62666E2}" destId="{0B7B34BD-8F73-47B0-B1DE-8702BC6F0B68}" srcOrd="2" destOrd="0" presId="urn:microsoft.com/office/officeart/2005/8/layout/hierarchy2"/>
    <dgm:cxn modelId="{911BEC76-1BB5-4BBE-AEE7-FBCA156DA7D3}" type="presParOf" srcId="{0B7B34BD-8F73-47B0-B1DE-8702BC6F0B68}" destId="{10EFEFC8-96E5-4C29-8EE7-F9103A02EE86}" srcOrd="0" destOrd="0" presId="urn:microsoft.com/office/officeart/2005/8/layout/hierarchy2"/>
    <dgm:cxn modelId="{83C62093-3C9D-40E0-BA8F-17236F9FD3FB}" type="presParOf" srcId="{DB222D0F-D023-4007-8EBF-C6DBC62666E2}" destId="{7F0EA9D5-4037-4B7D-8AB7-C6819AC3C7D3}" srcOrd="3" destOrd="0" presId="urn:microsoft.com/office/officeart/2005/8/layout/hierarchy2"/>
    <dgm:cxn modelId="{F3C47F0D-2B51-45A4-88D3-BC6D432DB885}" type="presParOf" srcId="{7F0EA9D5-4037-4B7D-8AB7-C6819AC3C7D3}" destId="{5BC50D95-BA6F-459B-98CD-F829DC172B79}" srcOrd="0" destOrd="0" presId="urn:microsoft.com/office/officeart/2005/8/layout/hierarchy2"/>
    <dgm:cxn modelId="{A1C2524D-7E0A-4076-9A5C-C6BC6BF96D25}" type="presParOf" srcId="{7F0EA9D5-4037-4B7D-8AB7-C6819AC3C7D3}" destId="{1FE60D2D-41AB-4562-9D4E-903CC25CA3CB}" srcOrd="1" destOrd="0" presId="urn:microsoft.com/office/officeart/2005/8/layout/hierarchy2"/>
    <dgm:cxn modelId="{3A58AA02-0EF8-46DD-A916-E0EC76A677AA}" type="presParOf" srcId="{DB222D0F-D023-4007-8EBF-C6DBC62666E2}" destId="{3EC9FB4E-97D0-4C07-AD69-77FCE0F9A599}" srcOrd="4" destOrd="0" presId="urn:microsoft.com/office/officeart/2005/8/layout/hierarchy2"/>
    <dgm:cxn modelId="{E2BCD426-1058-4F96-8EB4-D55C460276CA}" type="presParOf" srcId="{3EC9FB4E-97D0-4C07-AD69-77FCE0F9A599}" destId="{C3EAF941-61E7-4C53-9D04-41F63295BD31}" srcOrd="0" destOrd="0" presId="urn:microsoft.com/office/officeart/2005/8/layout/hierarchy2"/>
    <dgm:cxn modelId="{9599ED27-4A41-4A26-9501-CC012D4812F5}" type="presParOf" srcId="{DB222D0F-D023-4007-8EBF-C6DBC62666E2}" destId="{EA212E7E-E380-4AD6-95A7-8DD791279B97}" srcOrd="5" destOrd="0" presId="urn:microsoft.com/office/officeart/2005/8/layout/hierarchy2"/>
    <dgm:cxn modelId="{F27F022F-99A3-41B5-973F-7AA3A570659F}" type="presParOf" srcId="{EA212E7E-E380-4AD6-95A7-8DD791279B97}" destId="{51B7BA39-0557-4FFE-89CC-2AB8B11F778A}" srcOrd="0" destOrd="0" presId="urn:microsoft.com/office/officeart/2005/8/layout/hierarchy2"/>
    <dgm:cxn modelId="{FDFE69BF-420D-4D54-9B32-98625D983515}" type="presParOf" srcId="{EA212E7E-E380-4AD6-95A7-8DD791279B97}" destId="{BA8F85C0-E305-4FD5-AC14-B3C7DC947368}" srcOrd="1" destOrd="0" presId="urn:microsoft.com/office/officeart/2005/8/layout/hierarchy2"/>
  </dgm:cxnLst>
  <dgm:bg/>
  <dgm:whole/>
</dgm:dataModel>
</file>

<file path=ppt/diagrams/data5.xml><?xml version="1.0" encoding="utf-8"?>
<dgm:dataModel xmlns:dgm="http://schemas.openxmlformats.org/drawingml/2006/diagram" xmlns:a="http://schemas.openxmlformats.org/drawingml/2006/main">
  <dgm:ptLst>
    <dgm:pt modelId="{100FF751-6E46-4ADA-B8B2-F045C193C1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6BA80817-E18E-43EB-99C8-7BED5480FCD9}">
      <dgm:prSet/>
      <dgm:spPr>
        <a:solidFill>
          <a:schemeClr val="accent5">
            <a:lumMod val="75000"/>
          </a:schemeClr>
        </a:solidFill>
      </dgm:spPr>
      <dgm:t>
        <a:bodyPr/>
        <a:lstStyle/>
        <a:p>
          <a:pPr algn="just" rtl="0"/>
          <a:r>
            <a:rPr lang="es-ES" dirty="0" smtClean="0"/>
            <a:t>La técnica es un recurso operativo, manual o intelectual que posibilita la realización exitosa de una actividad con el auxilio de herramientas y procedimientos que facilitan la tarea humana logrando hacer mas eficaz y eficiente el trabajo.</a:t>
          </a:r>
          <a:endParaRPr lang="es-ES" dirty="0"/>
        </a:p>
      </dgm:t>
    </dgm:pt>
    <dgm:pt modelId="{3EA8C8B5-350B-4D2F-83BC-E4060DA4DE15}" type="parTrans" cxnId="{3FD5D257-5BDD-41E6-AB4E-8F9F0491BB10}">
      <dgm:prSet/>
      <dgm:spPr/>
      <dgm:t>
        <a:bodyPr/>
        <a:lstStyle/>
        <a:p>
          <a:pPr algn="just"/>
          <a:endParaRPr lang="es-ES"/>
        </a:p>
      </dgm:t>
    </dgm:pt>
    <dgm:pt modelId="{76ED4013-FFDF-43B4-A140-C4367D83F03C}" type="sibTrans" cxnId="{3FD5D257-5BDD-41E6-AB4E-8F9F0491BB10}">
      <dgm:prSet/>
      <dgm:spPr/>
      <dgm:t>
        <a:bodyPr/>
        <a:lstStyle/>
        <a:p>
          <a:pPr algn="just"/>
          <a:endParaRPr lang="es-ES"/>
        </a:p>
      </dgm:t>
    </dgm:pt>
    <dgm:pt modelId="{F1786702-D8FB-4F37-BF3E-519524C1A6AD}">
      <dgm:prSet/>
      <dgm:spPr/>
      <dgm:t>
        <a:bodyPr/>
        <a:lstStyle/>
        <a:p>
          <a:pPr algn="just" rtl="0"/>
          <a:r>
            <a:rPr lang="es-ES" dirty="0" smtClean="0"/>
            <a:t>Cada técnica se utiliza con éxito en situaciones concretas.</a:t>
          </a:r>
          <a:endParaRPr lang="es-ES" dirty="0"/>
        </a:p>
      </dgm:t>
    </dgm:pt>
    <dgm:pt modelId="{244B3E49-F613-4CE4-B45E-446044E52FEB}" type="parTrans" cxnId="{58D4344E-A18F-42A4-B50A-675577C47CA2}">
      <dgm:prSet/>
      <dgm:spPr/>
      <dgm:t>
        <a:bodyPr/>
        <a:lstStyle/>
        <a:p>
          <a:endParaRPr lang="es-ES"/>
        </a:p>
      </dgm:t>
    </dgm:pt>
    <dgm:pt modelId="{A99C914F-89B8-4DA1-B672-22108F42FA64}" type="sibTrans" cxnId="{58D4344E-A18F-42A4-B50A-675577C47CA2}">
      <dgm:prSet/>
      <dgm:spPr/>
      <dgm:t>
        <a:bodyPr/>
        <a:lstStyle/>
        <a:p>
          <a:endParaRPr lang="es-ES"/>
        </a:p>
      </dgm:t>
    </dgm:pt>
    <dgm:pt modelId="{55FA1D9B-07B3-4906-95C8-22F67445312C}">
      <dgm:prSet/>
      <dgm:spPr>
        <a:solidFill>
          <a:schemeClr val="accent4">
            <a:lumMod val="75000"/>
          </a:schemeClr>
        </a:solidFill>
      </dgm:spPr>
      <dgm:t>
        <a:bodyPr/>
        <a:lstStyle/>
        <a:p>
          <a:pPr algn="just" rtl="0"/>
          <a:r>
            <a:rPr lang="es-ES" dirty="0" smtClean="0"/>
            <a:t>La técnica, a diferencia de la tecnología, surge básicamente de un conocimiento que es el resultado de acciones concretas, por lo que se define como un </a:t>
          </a:r>
          <a:r>
            <a:rPr lang="es-ES" dirty="0" smtClean="0">
              <a:solidFill>
                <a:srgbClr val="FFC000"/>
              </a:solidFill>
            </a:rPr>
            <a:t>saber hacer </a:t>
          </a:r>
          <a:r>
            <a:rPr lang="es-ES" dirty="0" smtClean="0"/>
            <a:t>producto de la experiencia, un </a:t>
          </a:r>
          <a:r>
            <a:rPr lang="es-ES" dirty="0" smtClean="0">
              <a:solidFill>
                <a:srgbClr val="FFC000"/>
              </a:solidFill>
            </a:rPr>
            <a:t>saber empírico</a:t>
          </a:r>
          <a:r>
            <a:rPr lang="es-ES" dirty="0" smtClean="0"/>
            <a:t> generalmente, fruto del ensayo y error.</a:t>
          </a:r>
          <a:endParaRPr lang="es-ES" dirty="0"/>
        </a:p>
      </dgm:t>
    </dgm:pt>
    <dgm:pt modelId="{1A339CF7-F6A7-45DC-946F-6839EB246F8F}" type="sibTrans" cxnId="{3790C774-78FE-466F-ACCF-EABBC1A224B9}">
      <dgm:prSet/>
      <dgm:spPr/>
      <dgm:t>
        <a:bodyPr/>
        <a:lstStyle/>
        <a:p>
          <a:pPr algn="just"/>
          <a:endParaRPr lang="es-ES"/>
        </a:p>
      </dgm:t>
    </dgm:pt>
    <dgm:pt modelId="{5218F7D0-498A-4981-93A3-6D2A50218C75}" type="parTrans" cxnId="{3790C774-78FE-466F-ACCF-EABBC1A224B9}">
      <dgm:prSet/>
      <dgm:spPr/>
      <dgm:t>
        <a:bodyPr/>
        <a:lstStyle/>
        <a:p>
          <a:pPr algn="just"/>
          <a:endParaRPr lang="es-ES"/>
        </a:p>
      </dgm:t>
    </dgm:pt>
    <dgm:pt modelId="{3A40B208-AA4D-431D-A688-C5E59EBC4BF0}">
      <dgm:prSet/>
      <dgm:spPr>
        <a:solidFill>
          <a:schemeClr val="accent2">
            <a:lumMod val="60000"/>
            <a:lumOff val="40000"/>
          </a:schemeClr>
        </a:solidFill>
      </dgm:spPr>
      <dgm:t>
        <a:bodyPr/>
        <a:lstStyle/>
        <a:p>
          <a:pPr algn="just" rtl="0"/>
          <a:r>
            <a:rPr lang="es-ES" dirty="0" smtClean="0">
              <a:solidFill>
                <a:srgbClr val="002060"/>
              </a:solidFill>
            </a:rPr>
            <a:t>La técnica es el conocimiento que permite la realización de actividades concretas y que no necesariamente posee explicaciones, es un hacer sin respuesta a un porqué o datos que avalen tal proceder.</a:t>
          </a:r>
          <a:endParaRPr lang="es-ES" dirty="0">
            <a:solidFill>
              <a:srgbClr val="002060"/>
            </a:solidFill>
          </a:endParaRPr>
        </a:p>
      </dgm:t>
    </dgm:pt>
    <dgm:pt modelId="{62D2B637-6B91-427C-A001-0B0696A19D3F}" type="parTrans" cxnId="{BE54056F-24D0-41F1-9DAB-04BC63FE3D76}">
      <dgm:prSet/>
      <dgm:spPr/>
      <dgm:t>
        <a:bodyPr/>
        <a:lstStyle/>
        <a:p>
          <a:endParaRPr lang="es-ES"/>
        </a:p>
      </dgm:t>
    </dgm:pt>
    <dgm:pt modelId="{9D09FE34-DA95-4AB0-BBF8-89B3847386C5}" type="sibTrans" cxnId="{BE54056F-24D0-41F1-9DAB-04BC63FE3D76}">
      <dgm:prSet/>
      <dgm:spPr/>
      <dgm:t>
        <a:bodyPr/>
        <a:lstStyle/>
        <a:p>
          <a:endParaRPr lang="es-ES"/>
        </a:p>
      </dgm:t>
    </dgm:pt>
    <dgm:pt modelId="{61ADB0C1-D614-49E8-8FAA-0F493E51F1F7}" type="pres">
      <dgm:prSet presAssocID="{100FF751-6E46-4ADA-B8B2-F045C193C1E8}" presName="linear" presStyleCnt="0">
        <dgm:presLayoutVars>
          <dgm:animLvl val="lvl"/>
          <dgm:resizeHandles val="exact"/>
        </dgm:presLayoutVars>
      </dgm:prSet>
      <dgm:spPr/>
      <dgm:t>
        <a:bodyPr/>
        <a:lstStyle/>
        <a:p>
          <a:endParaRPr lang="es-ES"/>
        </a:p>
      </dgm:t>
    </dgm:pt>
    <dgm:pt modelId="{80B7B7ED-E733-49FE-B302-B9B0C50FFF6E}" type="pres">
      <dgm:prSet presAssocID="{55FA1D9B-07B3-4906-95C8-22F67445312C}" presName="parentText" presStyleLbl="node1" presStyleIdx="0" presStyleCnt="4">
        <dgm:presLayoutVars>
          <dgm:chMax val="0"/>
          <dgm:bulletEnabled val="1"/>
        </dgm:presLayoutVars>
      </dgm:prSet>
      <dgm:spPr/>
      <dgm:t>
        <a:bodyPr/>
        <a:lstStyle/>
        <a:p>
          <a:endParaRPr lang="es-ES"/>
        </a:p>
      </dgm:t>
    </dgm:pt>
    <dgm:pt modelId="{6468CB3A-86E1-4276-9F32-2BCD7383DC28}" type="pres">
      <dgm:prSet presAssocID="{1A339CF7-F6A7-45DC-946F-6839EB246F8F}" presName="spacer" presStyleCnt="0"/>
      <dgm:spPr/>
    </dgm:pt>
    <dgm:pt modelId="{1ED401A5-C0FC-492A-8195-76E1685815DA}" type="pres">
      <dgm:prSet presAssocID="{3A40B208-AA4D-431D-A688-C5E59EBC4BF0}" presName="parentText" presStyleLbl="node1" presStyleIdx="1" presStyleCnt="4">
        <dgm:presLayoutVars>
          <dgm:chMax val="0"/>
          <dgm:bulletEnabled val="1"/>
        </dgm:presLayoutVars>
      </dgm:prSet>
      <dgm:spPr/>
      <dgm:t>
        <a:bodyPr/>
        <a:lstStyle/>
        <a:p>
          <a:endParaRPr lang="es-ES"/>
        </a:p>
      </dgm:t>
    </dgm:pt>
    <dgm:pt modelId="{97E9DBF1-0273-4076-B3E7-B646E6E37E36}" type="pres">
      <dgm:prSet presAssocID="{9D09FE34-DA95-4AB0-BBF8-89B3847386C5}" presName="spacer" presStyleCnt="0"/>
      <dgm:spPr/>
    </dgm:pt>
    <dgm:pt modelId="{678A179E-F6D6-4BFE-8A7B-9BC760F1F733}" type="pres">
      <dgm:prSet presAssocID="{6BA80817-E18E-43EB-99C8-7BED5480FCD9}" presName="parentText" presStyleLbl="node1" presStyleIdx="2" presStyleCnt="4">
        <dgm:presLayoutVars>
          <dgm:chMax val="0"/>
          <dgm:bulletEnabled val="1"/>
        </dgm:presLayoutVars>
      </dgm:prSet>
      <dgm:spPr/>
      <dgm:t>
        <a:bodyPr/>
        <a:lstStyle/>
        <a:p>
          <a:endParaRPr lang="es-ES"/>
        </a:p>
      </dgm:t>
    </dgm:pt>
    <dgm:pt modelId="{16D6AA39-99B7-4709-9090-4B54EBC9A1B4}" type="pres">
      <dgm:prSet presAssocID="{76ED4013-FFDF-43B4-A140-C4367D83F03C}" presName="spacer" presStyleCnt="0"/>
      <dgm:spPr/>
    </dgm:pt>
    <dgm:pt modelId="{70618A34-B3A1-429C-8650-67D4FFCE3398}" type="pres">
      <dgm:prSet presAssocID="{F1786702-D8FB-4F37-BF3E-519524C1A6AD}" presName="parentText" presStyleLbl="node1" presStyleIdx="3" presStyleCnt="4">
        <dgm:presLayoutVars>
          <dgm:chMax val="0"/>
          <dgm:bulletEnabled val="1"/>
        </dgm:presLayoutVars>
      </dgm:prSet>
      <dgm:spPr/>
      <dgm:t>
        <a:bodyPr/>
        <a:lstStyle/>
        <a:p>
          <a:endParaRPr lang="es-ES"/>
        </a:p>
      </dgm:t>
    </dgm:pt>
  </dgm:ptLst>
  <dgm:cxnLst>
    <dgm:cxn modelId="{349B00F1-B10A-46CA-9F01-BDBC041837F1}" type="presOf" srcId="{3A40B208-AA4D-431D-A688-C5E59EBC4BF0}" destId="{1ED401A5-C0FC-492A-8195-76E1685815DA}" srcOrd="0" destOrd="0" presId="urn:microsoft.com/office/officeart/2005/8/layout/vList2"/>
    <dgm:cxn modelId="{7E413E15-842C-4018-81BA-8A257BF922A9}" type="presOf" srcId="{6BA80817-E18E-43EB-99C8-7BED5480FCD9}" destId="{678A179E-F6D6-4BFE-8A7B-9BC760F1F733}" srcOrd="0" destOrd="0" presId="urn:microsoft.com/office/officeart/2005/8/layout/vList2"/>
    <dgm:cxn modelId="{29EDC963-E72B-49CF-A007-652ECABABD9C}" type="presOf" srcId="{55FA1D9B-07B3-4906-95C8-22F67445312C}" destId="{80B7B7ED-E733-49FE-B302-B9B0C50FFF6E}" srcOrd="0" destOrd="0" presId="urn:microsoft.com/office/officeart/2005/8/layout/vList2"/>
    <dgm:cxn modelId="{BE54056F-24D0-41F1-9DAB-04BC63FE3D76}" srcId="{100FF751-6E46-4ADA-B8B2-F045C193C1E8}" destId="{3A40B208-AA4D-431D-A688-C5E59EBC4BF0}" srcOrd="1" destOrd="0" parTransId="{62D2B637-6B91-427C-A001-0B0696A19D3F}" sibTransId="{9D09FE34-DA95-4AB0-BBF8-89B3847386C5}"/>
    <dgm:cxn modelId="{58D4344E-A18F-42A4-B50A-675577C47CA2}" srcId="{100FF751-6E46-4ADA-B8B2-F045C193C1E8}" destId="{F1786702-D8FB-4F37-BF3E-519524C1A6AD}" srcOrd="3" destOrd="0" parTransId="{244B3E49-F613-4CE4-B45E-446044E52FEB}" sibTransId="{A99C914F-89B8-4DA1-B672-22108F42FA64}"/>
    <dgm:cxn modelId="{434EA961-7CC4-400F-80D4-A2007CA6C28F}" type="presOf" srcId="{100FF751-6E46-4ADA-B8B2-F045C193C1E8}" destId="{61ADB0C1-D614-49E8-8FAA-0F493E51F1F7}" srcOrd="0" destOrd="0" presId="urn:microsoft.com/office/officeart/2005/8/layout/vList2"/>
    <dgm:cxn modelId="{3FD5D257-5BDD-41E6-AB4E-8F9F0491BB10}" srcId="{100FF751-6E46-4ADA-B8B2-F045C193C1E8}" destId="{6BA80817-E18E-43EB-99C8-7BED5480FCD9}" srcOrd="2" destOrd="0" parTransId="{3EA8C8B5-350B-4D2F-83BC-E4060DA4DE15}" sibTransId="{76ED4013-FFDF-43B4-A140-C4367D83F03C}"/>
    <dgm:cxn modelId="{1F9CB6D9-6D5A-4DE6-AFAA-C4BA31F26A7B}" type="presOf" srcId="{F1786702-D8FB-4F37-BF3E-519524C1A6AD}" destId="{70618A34-B3A1-429C-8650-67D4FFCE3398}" srcOrd="0" destOrd="0" presId="urn:microsoft.com/office/officeart/2005/8/layout/vList2"/>
    <dgm:cxn modelId="{3790C774-78FE-466F-ACCF-EABBC1A224B9}" srcId="{100FF751-6E46-4ADA-B8B2-F045C193C1E8}" destId="{55FA1D9B-07B3-4906-95C8-22F67445312C}" srcOrd="0" destOrd="0" parTransId="{5218F7D0-498A-4981-93A3-6D2A50218C75}" sibTransId="{1A339CF7-F6A7-45DC-946F-6839EB246F8F}"/>
    <dgm:cxn modelId="{EBBE5C54-F0B3-4431-86EA-64B184A7E3B8}" type="presParOf" srcId="{61ADB0C1-D614-49E8-8FAA-0F493E51F1F7}" destId="{80B7B7ED-E733-49FE-B302-B9B0C50FFF6E}" srcOrd="0" destOrd="0" presId="urn:microsoft.com/office/officeart/2005/8/layout/vList2"/>
    <dgm:cxn modelId="{DA0462EC-3BF5-4D6B-8AE4-7EDEA7835A74}" type="presParOf" srcId="{61ADB0C1-D614-49E8-8FAA-0F493E51F1F7}" destId="{6468CB3A-86E1-4276-9F32-2BCD7383DC28}" srcOrd="1" destOrd="0" presId="urn:microsoft.com/office/officeart/2005/8/layout/vList2"/>
    <dgm:cxn modelId="{11A823A8-A085-45AF-A0BA-E06BBD1FE268}" type="presParOf" srcId="{61ADB0C1-D614-49E8-8FAA-0F493E51F1F7}" destId="{1ED401A5-C0FC-492A-8195-76E1685815DA}" srcOrd="2" destOrd="0" presId="urn:microsoft.com/office/officeart/2005/8/layout/vList2"/>
    <dgm:cxn modelId="{18A2B423-9BF5-4206-B934-EE15F905AED1}" type="presParOf" srcId="{61ADB0C1-D614-49E8-8FAA-0F493E51F1F7}" destId="{97E9DBF1-0273-4076-B3E7-B646E6E37E36}" srcOrd="3" destOrd="0" presId="urn:microsoft.com/office/officeart/2005/8/layout/vList2"/>
    <dgm:cxn modelId="{13C56FB0-DE52-48AB-AAF2-C6FF526D9692}" type="presParOf" srcId="{61ADB0C1-D614-49E8-8FAA-0F493E51F1F7}" destId="{678A179E-F6D6-4BFE-8A7B-9BC760F1F733}" srcOrd="4" destOrd="0" presId="urn:microsoft.com/office/officeart/2005/8/layout/vList2"/>
    <dgm:cxn modelId="{A545A504-CCD7-4BD5-BC42-5710B7F64B18}" type="presParOf" srcId="{61ADB0C1-D614-49E8-8FAA-0F493E51F1F7}" destId="{16D6AA39-99B7-4709-9090-4B54EBC9A1B4}" srcOrd="5" destOrd="0" presId="urn:microsoft.com/office/officeart/2005/8/layout/vList2"/>
    <dgm:cxn modelId="{39236F49-533A-4DB5-9581-028F71FDAEA1}" type="presParOf" srcId="{61ADB0C1-D614-49E8-8FAA-0F493E51F1F7}" destId="{70618A34-B3A1-429C-8650-67D4FFCE3398}" srcOrd="6" destOrd="0" presId="urn:microsoft.com/office/officeart/2005/8/layout/vList2"/>
  </dgm:cxnLst>
  <dgm:bg>
    <a:solidFill>
      <a:schemeClr val="accent3"/>
    </a:solidFill>
  </dgm:bg>
  <dgm:whole/>
</dgm:dataModel>
</file>

<file path=ppt/diagrams/data6.xml><?xml version="1.0" encoding="utf-8"?>
<dgm:dataModel xmlns:dgm="http://schemas.openxmlformats.org/drawingml/2006/diagram" xmlns:a="http://schemas.openxmlformats.org/drawingml/2006/main">
  <dgm:ptLst>
    <dgm:pt modelId="{8DE49864-A266-4038-ACEF-A2AAD06BDBBA}"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s-ES"/>
        </a:p>
      </dgm:t>
    </dgm:pt>
    <dgm:pt modelId="{36BD25FA-9557-43F8-88E7-BBE454BD2B84}">
      <dgm:prSet phldrT="[Texto]"/>
      <dgm:spPr>
        <a:solidFill>
          <a:schemeClr val="accent3">
            <a:lumMod val="60000"/>
            <a:lumOff val="40000"/>
          </a:schemeClr>
        </a:solidFill>
      </dgm:spPr>
      <dgm:t>
        <a:bodyPr/>
        <a:lstStyle/>
        <a:p>
          <a:r>
            <a:rPr lang="es-ES" dirty="0" smtClean="0">
              <a:solidFill>
                <a:srgbClr val="C00000"/>
              </a:solidFill>
            </a:rPr>
            <a:t>TECNOLOGÍA</a:t>
          </a:r>
          <a:r>
            <a:rPr lang="es-ES" dirty="0" smtClean="0"/>
            <a:t> </a:t>
          </a:r>
        </a:p>
        <a:p>
          <a:r>
            <a:rPr lang="es-ES" dirty="0" smtClean="0"/>
            <a:t>(de punta o avanzada)</a:t>
          </a:r>
          <a:endParaRPr lang="es-ES" dirty="0"/>
        </a:p>
      </dgm:t>
    </dgm:pt>
    <dgm:pt modelId="{C2CF176D-1807-46EE-8729-DAC6A308F6EF}" type="parTrans" cxnId="{02468DBE-B363-4A0C-913D-5F20E3347CDD}">
      <dgm:prSet/>
      <dgm:spPr/>
      <dgm:t>
        <a:bodyPr/>
        <a:lstStyle/>
        <a:p>
          <a:endParaRPr lang="es-ES"/>
        </a:p>
      </dgm:t>
    </dgm:pt>
    <dgm:pt modelId="{86A1A799-25FD-4FDC-A856-A2E0FC6C2B65}" type="sibTrans" cxnId="{02468DBE-B363-4A0C-913D-5F20E3347CDD}">
      <dgm:prSet/>
      <dgm:spPr/>
      <dgm:t>
        <a:bodyPr/>
        <a:lstStyle/>
        <a:p>
          <a:endParaRPr lang="es-ES"/>
        </a:p>
      </dgm:t>
    </dgm:pt>
    <dgm:pt modelId="{F11A5002-98C1-4C67-9460-7C0EAAED86B4}">
      <dgm:prSet phldrT="[Texto]"/>
      <dgm:spPr>
        <a:solidFill>
          <a:schemeClr val="accent5">
            <a:lumMod val="60000"/>
            <a:lumOff val="40000"/>
          </a:schemeClr>
        </a:solidFill>
      </dgm:spPr>
      <dgm:t>
        <a:bodyPr/>
        <a:lstStyle/>
        <a:p>
          <a:r>
            <a:rPr lang="es-ES" dirty="0" smtClean="0">
              <a:solidFill>
                <a:schemeClr val="accent2"/>
              </a:solidFill>
            </a:rPr>
            <a:t>TÉCNICA</a:t>
          </a:r>
          <a:r>
            <a:rPr lang="es-ES" dirty="0" smtClean="0"/>
            <a:t> </a:t>
          </a:r>
        </a:p>
        <a:p>
          <a:r>
            <a:rPr lang="es-ES" dirty="0" smtClean="0"/>
            <a:t>(Común o Primitiva)</a:t>
          </a:r>
          <a:endParaRPr lang="es-ES" dirty="0"/>
        </a:p>
      </dgm:t>
    </dgm:pt>
    <dgm:pt modelId="{2C9CD5AA-319A-4793-B495-ED2145929D4B}" type="parTrans" cxnId="{9D0B1D36-1B38-422D-88BB-58B22BA4312E}">
      <dgm:prSet/>
      <dgm:spPr/>
      <dgm:t>
        <a:bodyPr/>
        <a:lstStyle/>
        <a:p>
          <a:endParaRPr lang="es-ES"/>
        </a:p>
      </dgm:t>
    </dgm:pt>
    <dgm:pt modelId="{A74121AF-A6C1-4EFD-BF04-A210B72F508A}" type="sibTrans" cxnId="{9D0B1D36-1B38-422D-88BB-58B22BA4312E}">
      <dgm:prSet/>
      <dgm:spPr/>
      <dgm:t>
        <a:bodyPr/>
        <a:lstStyle/>
        <a:p>
          <a:endParaRPr lang="es-ES"/>
        </a:p>
      </dgm:t>
    </dgm:pt>
    <dgm:pt modelId="{50190B0C-B32B-4232-A0EB-F880D2448FB5}">
      <dgm:prSet phldrT="[Texto]"/>
      <dgm:spPr>
        <a:solidFill>
          <a:schemeClr val="accent5">
            <a:lumMod val="60000"/>
            <a:lumOff val="40000"/>
          </a:schemeClr>
        </a:solidFill>
      </dgm:spPr>
      <dgm:t>
        <a:bodyPr/>
        <a:lstStyle/>
        <a:p>
          <a:r>
            <a:rPr lang="es-ES" dirty="0" smtClean="0"/>
            <a:t>Conocimiento Empírico</a:t>
          </a:r>
          <a:endParaRPr lang="es-ES" dirty="0"/>
        </a:p>
      </dgm:t>
    </dgm:pt>
    <dgm:pt modelId="{ADDCDF49-B09A-4CC0-9EFB-28F5E5CF8B9F}" type="parTrans" cxnId="{D60E1036-FD2B-451E-9283-18D2FC17E38F}">
      <dgm:prSet/>
      <dgm:spPr/>
      <dgm:t>
        <a:bodyPr/>
        <a:lstStyle/>
        <a:p>
          <a:endParaRPr lang="es-ES"/>
        </a:p>
      </dgm:t>
    </dgm:pt>
    <dgm:pt modelId="{9213B86B-A612-42F2-B841-3717BFAD8F0A}" type="sibTrans" cxnId="{D60E1036-FD2B-451E-9283-18D2FC17E38F}">
      <dgm:prSet/>
      <dgm:spPr/>
      <dgm:t>
        <a:bodyPr/>
        <a:lstStyle/>
        <a:p>
          <a:endParaRPr lang="es-ES"/>
        </a:p>
      </dgm:t>
    </dgm:pt>
    <dgm:pt modelId="{A836F2F0-E25A-49D3-A8FB-2F1E23353E14}">
      <dgm:prSet phldrT="[Texto]"/>
      <dgm:spPr>
        <a:solidFill>
          <a:schemeClr val="accent3">
            <a:lumMod val="60000"/>
            <a:lumOff val="40000"/>
          </a:schemeClr>
        </a:solidFill>
      </dgm:spPr>
      <dgm:t>
        <a:bodyPr/>
        <a:lstStyle/>
        <a:p>
          <a:r>
            <a:rPr lang="es-ES" dirty="0" smtClean="0"/>
            <a:t>Conocimiento Científico</a:t>
          </a:r>
          <a:endParaRPr lang="es-ES" dirty="0"/>
        </a:p>
      </dgm:t>
    </dgm:pt>
    <dgm:pt modelId="{889F7673-3F0A-4867-9906-1D0A6BE54042}" type="parTrans" cxnId="{831CBE0F-BD76-4B68-9309-08AF2F5EB795}">
      <dgm:prSet/>
      <dgm:spPr/>
      <dgm:t>
        <a:bodyPr/>
        <a:lstStyle/>
        <a:p>
          <a:endParaRPr lang="es-ES"/>
        </a:p>
      </dgm:t>
    </dgm:pt>
    <dgm:pt modelId="{0AC8A51D-A1CC-4106-99A0-04A14E8DC55B}" type="sibTrans" cxnId="{831CBE0F-BD76-4B68-9309-08AF2F5EB795}">
      <dgm:prSet/>
      <dgm:spPr/>
      <dgm:t>
        <a:bodyPr/>
        <a:lstStyle/>
        <a:p>
          <a:endParaRPr lang="es-ES"/>
        </a:p>
      </dgm:t>
    </dgm:pt>
    <dgm:pt modelId="{D18221AA-7572-4478-92BA-50BF215720F3}" type="pres">
      <dgm:prSet presAssocID="{8DE49864-A266-4038-ACEF-A2AAD06BDBBA}" presName="matrix" presStyleCnt="0">
        <dgm:presLayoutVars>
          <dgm:chMax val="1"/>
          <dgm:dir/>
          <dgm:resizeHandles val="exact"/>
        </dgm:presLayoutVars>
      </dgm:prSet>
      <dgm:spPr/>
      <dgm:t>
        <a:bodyPr/>
        <a:lstStyle/>
        <a:p>
          <a:endParaRPr lang="es-ES"/>
        </a:p>
      </dgm:t>
    </dgm:pt>
    <dgm:pt modelId="{FF2BE7F1-E0C0-499F-A6BF-7E8DB421475E}" type="pres">
      <dgm:prSet presAssocID="{8DE49864-A266-4038-ACEF-A2AAD06BDBBA}" presName="diamond" presStyleLbl="bgShp" presStyleIdx="0" presStyleCnt="1" custScaleX="140939" custLinFactNeighborX="-14" custLinFactNeighborY="-724"/>
      <dgm:spPr/>
    </dgm:pt>
    <dgm:pt modelId="{27E96CE2-14F1-49CF-8108-E10C486B5ADE}" type="pres">
      <dgm:prSet presAssocID="{8DE49864-A266-4038-ACEF-A2AAD06BDBBA}" presName="quad1" presStyleLbl="node1" presStyleIdx="0" presStyleCnt="4" custScaleX="213161" custLinFactNeighborX="-30355" custLinFactNeighborY="5996">
        <dgm:presLayoutVars>
          <dgm:chMax val="0"/>
          <dgm:chPref val="0"/>
          <dgm:bulletEnabled val="1"/>
        </dgm:presLayoutVars>
      </dgm:prSet>
      <dgm:spPr/>
      <dgm:t>
        <a:bodyPr/>
        <a:lstStyle/>
        <a:p>
          <a:endParaRPr lang="es-ES"/>
        </a:p>
      </dgm:t>
    </dgm:pt>
    <dgm:pt modelId="{27B01CB5-8DEF-47C4-ADA2-1FFF90BDF9EC}" type="pres">
      <dgm:prSet presAssocID="{8DE49864-A266-4038-ACEF-A2AAD06BDBBA}" presName="quad2" presStyleLbl="node1" presStyleIdx="1" presStyleCnt="4" custScaleX="133028" custLinFactNeighborX="38168" custLinFactNeighborY="5996">
        <dgm:presLayoutVars>
          <dgm:chMax val="0"/>
          <dgm:chPref val="0"/>
          <dgm:bulletEnabled val="1"/>
        </dgm:presLayoutVars>
      </dgm:prSet>
      <dgm:spPr/>
      <dgm:t>
        <a:bodyPr/>
        <a:lstStyle/>
        <a:p>
          <a:endParaRPr lang="es-ES"/>
        </a:p>
      </dgm:t>
    </dgm:pt>
    <dgm:pt modelId="{E67DD85F-C0A3-45BD-A534-80A9399FE33B}" type="pres">
      <dgm:prSet presAssocID="{8DE49864-A266-4038-ACEF-A2AAD06BDBBA}" presName="quad3" presStyleLbl="node1" presStyleIdx="2" presStyleCnt="4" custScaleX="213160" custLinFactNeighborX="-30355" custLinFactNeighborY="8342">
        <dgm:presLayoutVars>
          <dgm:chMax val="0"/>
          <dgm:chPref val="0"/>
          <dgm:bulletEnabled val="1"/>
        </dgm:presLayoutVars>
      </dgm:prSet>
      <dgm:spPr/>
      <dgm:t>
        <a:bodyPr/>
        <a:lstStyle/>
        <a:p>
          <a:endParaRPr lang="es-ES"/>
        </a:p>
      </dgm:t>
    </dgm:pt>
    <dgm:pt modelId="{5477854E-2154-42C4-84FA-64FD4C8E6682}" type="pres">
      <dgm:prSet presAssocID="{8DE49864-A266-4038-ACEF-A2AAD06BDBBA}" presName="quad4" presStyleLbl="node1" presStyleIdx="3" presStyleCnt="4" custScaleX="133028" custLinFactNeighborX="38168" custLinFactNeighborY="4548">
        <dgm:presLayoutVars>
          <dgm:chMax val="0"/>
          <dgm:chPref val="0"/>
          <dgm:bulletEnabled val="1"/>
        </dgm:presLayoutVars>
      </dgm:prSet>
      <dgm:spPr/>
      <dgm:t>
        <a:bodyPr/>
        <a:lstStyle/>
        <a:p>
          <a:endParaRPr lang="es-ES"/>
        </a:p>
      </dgm:t>
    </dgm:pt>
  </dgm:ptLst>
  <dgm:cxnLst>
    <dgm:cxn modelId="{4402DF63-8579-4DD7-B805-5A2097F483C6}" type="presOf" srcId="{8DE49864-A266-4038-ACEF-A2AAD06BDBBA}" destId="{D18221AA-7572-4478-92BA-50BF215720F3}" srcOrd="0" destOrd="0" presId="urn:microsoft.com/office/officeart/2005/8/layout/matrix3"/>
    <dgm:cxn modelId="{D60E1036-FD2B-451E-9283-18D2FC17E38F}" srcId="{8DE49864-A266-4038-ACEF-A2AAD06BDBBA}" destId="{50190B0C-B32B-4232-A0EB-F880D2448FB5}" srcOrd="3" destOrd="0" parTransId="{ADDCDF49-B09A-4CC0-9EFB-28F5E5CF8B9F}" sibTransId="{9213B86B-A612-42F2-B841-3717BFAD8F0A}"/>
    <dgm:cxn modelId="{831CBE0F-BD76-4B68-9309-08AF2F5EB795}" srcId="{8DE49864-A266-4038-ACEF-A2AAD06BDBBA}" destId="{A836F2F0-E25A-49D3-A8FB-2F1E23353E14}" srcOrd="1" destOrd="0" parTransId="{889F7673-3F0A-4867-9906-1D0A6BE54042}" sibTransId="{0AC8A51D-A1CC-4106-99A0-04A14E8DC55B}"/>
    <dgm:cxn modelId="{E0753510-EA7F-4245-9D95-53543BEC8DE9}" type="presOf" srcId="{F11A5002-98C1-4C67-9460-7C0EAAED86B4}" destId="{E67DD85F-C0A3-45BD-A534-80A9399FE33B}" srcOrd="0" destOrd="0" presId="urn:microsoft.com/office/officeart/2005/8/layout/matrix3"/>
    <dgm:cxn modelId="{97E07435-EC74-4351-8779-B3988FA82C40}" type="presOf" srcId="{50190B0C-B32B-4232-A0EB-F880D2448FB5}" destId="{5477854E-2154-42C4-84FA-64FD4C8E6682}" srcOrd="0" destOrd="0" presId="urn:microsoft.com/office/officeart/2005/8/layout/matrix3"/>
    <dgm:cxn modelId="{28BA4D80-279B-4E2E-BB84-A6ABE63F1DA4}" type="presOf" srcId="{36BD25FA-9557-43F8-88E7-BBE454BD2B84}" destId="{27E96CE2-14F1-49CF-8108-E10C486B5ADE}" srcOrd="0" destOrd="0" presId="urn:microsoft.com/office/officeart/2005/8/layout/matrix3"/>
    <dgm:cxn modelId="{02468DBE-B363-4A0C-913D-5F20E3347CDD}" srcId="{8DE49864-A266-4038-ACEF-A2AAD06BDBBA}" destId="{36BD25FA-9557-43F8-88E7-BBE454BD2B84}" srcOrd="0" destOrd="0" parTransId="{C2CF176D-1807-46EE-8729-DAC6A308F6EF}" sibTransId="{86A1A799-25FD-4FDC-A856-A2E0FC6C2B65}"/>
    <dgm:cxn modelId="{9D0B1D36-1B38-422D-88BB-58B22BA4312E}" srcId="{8DE49864-A266-4038-ACEF-A2AAD06BDBBA}" destId="{F11A5002-98C1-4C67-9460-7C0EAAED86B4}" srcOrd="2" destOrd="0" parTransId="{2C9CD5AA-319A-4793-B495-ED2145929D4B}" sibTransId="{A74121AF-A6C1-4EFD-BF04-A210B72F508A}"/>
    <dgm:cxn modelId="{84EDC6ED-7828-4DE9-9309-52D5B5B0645E}" type="presOf" srcId="{A836F2F0-E25A-49D3-A8FB-2F1E23353E14}" destId="{27B01CB5-8DEF-47C4-ADA2-1FFF90BDF9EC}" srcOrd="0" destOrd="0" presId="urn:microsoft.com/office/officeart/2005/8/layout/matrix3"/>
    <dgm:cxn modelId="{6D503138-5176-4233-8AE5-67C2EFF9F52A}" type="presParOf" srcId="{D18221AA-7572-4478-92BA-50BF215720F3}" destId="{FF2BE7F1-E0C0-499F-A6BF-7E8DB421475E}" srcOrd="0" destOrd="0" presId="urn:microsoft.com/office/officeart/2005/8/layout/matrix3"/>
    <dgm:cxn modelId="{B91E4B6D-969B-4C6A-8446-8974C8A2B227}" type="presParOf" srcId="{D18221AA-7572-4478-92BA-50BF215720F3}" destId="{27E96CE2-14F1-49CF-8108-E10C486B5ADE}" srcOrd="1" destOrd="0" presId="urn:microsoft.com/office/officeart/2005/8/layout/matrix3"/>
    <dgm:cxn modelId="{2A758C58-E26A-4FA8-A8A4-486AB92B5AA2}" type="presParOf" srcId="{D18221AA-7572-4478-92BA-50BF215720F3}" destId="{27B01CB5-8DEF-47C4-ADA2-1FFF90BDF9EC}" srcOrd="2" destOrd="0" presId="urn:microsoft.com/office/officeart/2005/8/layout/matrix3"/>
    <dgm:cxn modelId="{696DC130-1676-4E42-9937-B0522544846D}" type="presParOf" srcId="{D18221AA-7572-4478-92BA-50BF215720F3}" destId="{E67DD85F-C0A3-45BD-A534-80A9399FE33B}" srcOrd="3" destOrd="0" presId="urn:microsoft.com/office/officeart/2005/8/layout/matrix3"/>
    <dgm:cxn modelId="{3A4B3E02-7516-46FD-A07D-5AAB1BF8A8C6}" type="presParOf" srcId="{D18221AA-7572-4478-92BA-50BF215720F3}" destId="{5477854E-2154-42C4-84FA-64FD4C8E6682}" srcOrd="4" destOrd="0" presId="urn:microsoft.com/office/officeart/2005/8/layout/matrix3"/>
  </dgm:cxnLst>
  <dgm:bg/>
  <dgm:whole/>
</dgm:dataModel>
</file>

<file path=ppt/diagrams/data7.xml><?xml version="1.0" encoding="utf-8"?>
<dgm:dataModel xmlns:dgm="http://schemas.openxmlformats.org/drawingml/2006/diagram" xmlns:a="http://schemas.openxmlformats.org/drawingml/2006/main">
  <dgm:ptLst>
    <dgm:pt modelId="{A2CB982A-A236-43A5-9FCE-3A186613D0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0A8E00E6-DA64-4278-BF03-A576F5D6570A}">
      <dgm:prSet/>
      <dgm:spPr>
        <a:solidFill>
          <a:srgbClr val="C00000"/>
        </a:solidFill>
      </dgm:spPr>
      <dgm:t>
        <a:bodyPr/>
        <a:lstStyle/>
        <a:p>
          <a:pPr rtl="0"/>
          <a:r>
            <a:rPr lang="es-ES" b="1" i="0" baseline="0" dirty="0" smtClean="0"/>
            <a:t>Según</a:t>
          </a:r>
          <a:r>
            <a:rPr lang="es-ES" b="1" i="0" dirty="0" smtClean="0"/>
            <a:t> del tipo de conocimiento en que se apoyan:</a:t>
          </a:r>
          <a:endParaRPr lang="es-ES" b="1" i="0" baseline="0" dirty="0"/>
        </a:p>
      </dgm:t>
    </dgm:pt>
    <dgm:pt modelId="{5EFA003E-CEAB-4067-950D-82CC4EEA9D7A}" type="parTrans" cxnId="{4B140BD6-195E-4F1F-A6FE-90320AD44344}">
      <dgm:prSet/>
      <dgm:spPr/>
      <dgm:t>
        <a:bodyPr/>
        <a:lstStyle/>
        <a:p>
          <a:endParaRPr lang="es-ES"/>
        </a:p>
      </dgm:t>
    </dgm:pt>
    <dgm:pt modelId="{57ED76EC-E1B5-4687-8E25-36EC65762200}" type="sibTrans" cxnId="{4B140BD6-195E-4F1F-A6FE-90320AD44344}">
      <dgm:prSet/>
      <dgm:spPr/>
      <dgm:t>
        <a:bodyPr/>
        <a:lstStyle/>
        <a:p>
          <a:endParaRPr lang="es-ES"/>
        </a:p>
      </dgm:t>
    </dgm:pt>
    <dgm:pt modelId="{757E14A2-9EE0-4935-9416-B34EE51C2BB8}" type="pres">
      <dgm:prSet presAssocID="{A2CB982A-A236-43A5-9FCE-3A186613D024}" presName="linear" presStyleCnt="0">
        <dgm:presLayoutVars>
          <dgm:animLvl val="lvl"/>
          <dgm:resizeHandles val="exact"/>
        </dgm:presLayoutVars>
      </dgm:prSet>
      <dgm:spPr/>
      <dgm:t>
        <a:bodyPr/>
        <a:lstStyle/>
        <a:p>
          <a:endParaRPr lang="es-ES"/>
        </a:p>
      </dgm:t>
    </dgm:pt>
    <dgm:pt modelId="{8A7E3F8D-D234-42DC-A24F-3E2667CF0DA9}" type="pres">
      <dgm:prSet presAssocID="{0A8E00E6-DA64-4278-BF03-A576F5D6570A}" presName="parentText" presStyleLbl="node1" presStyleIdx="0" presStyleCnt="1">
        <dgm:presLayoutVars>
          <dgm:chMax val="0"/>
          <dgm:bulletEnabled val="1"/>
        </dgm:presLayoutVars>
      </dgm:prSet>
      <dgm:spPr/>
      <dgm:t>
        <a:bodyPr/>
        <a:lstStyle/>
        <a:p>
          <a:endParaRPr lang="es-ES"/>
        </a:p>
      </dgm:t>
    </dgm:pt>
  </dgm:ptLst>
  <dgm:cxnLst>
    <dgm:cxn modelId="{BC420DA1-6BCB-4F78-8F6B-2DF77880B06A}" type="presOf" srcId="{0A8E00E6-DA64-4278-BF03-A576F5D6570A}" destId="{8A7E3F8D-D234-42DC-A24F-3E2667CF0DA9}" srcOrd="0" destOrd="0" presId="urn:microsoft.com/office/officeart/2005/8/layout/vList2"/>
    <dgm:cxn modelId="{6C09276F-95CD-4ACE-86BB-0DAAA9742E06}" type="presOf" srcId="{A2CB982A-A236-43A5-9FCE-3A186613D024}" destId="{757E14A2-9EE0-4935-9416-B34EE51C2BB8}" srcOrd="0" destOrd="0" presId="urn:microsoft.com/office/officeart/2005/8/layout/vList2"/>
    <dgm:cxn modelId="{4B140BD6-195E-4F1F-A6FE-90320AD44344}" srcId="{A2CB982A-A236-43A5-9FCE-3A186613D024}" destId="{0A8E00E6-DA64-4278-BF03-A576F5D6570A}" srcOrd="0" destOrd="0" parTransId="{5EFA003E-CEAB-4067-950D-82CC4EEA9D7A}" sibTransId="{57ED76EC-E1B5-4687-8E25-36EC65762200}"/>
    <dgm:cxn modelId="{14E01BD6-401D-468C-8EB7-C89DAAB45050}" type="presParOf" srcId="{757E14A2-9EE0-4935-9416-B34EE51C2BB8}" destId="{8A7E3F8D-D234-42DC-A24F-3E2667CF0DA9}" srcOrd="0"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B505F15E-4455-40F8-B56E-48D2583CE5C5}"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ES"/>
        </a:p>
      </dgm:t>
    </dgm:pt>
    <dgm:pt modelId="{8DF1D7F3-86B2-4DC8-826E-DEDC2A204232}">
      <dgm:prSet phldrT="[Texto]"/>
      <dgm:spPr/>
      <dgm:t>
        <a:bodyPr/>
        <a:lstStyle/>
        <a:p>
          <a:r>
            <a:rPr lang="es-ES" dirty="0" smtClean="0"/>
            <a:t>CONOCIMIENTO TECNOLÓGICO</a:t>
          </a:r>
          <a:endParaRPr lang="es-ES" dirty="0"/>
        </a:p>
      </dgm:t>
    </dgm:pt>
    <dgm:pt modelId="{1A32375F-6CEA-4CFF-942E-514F55D0B7B9}" type="parTrans" cxnId="{47FEEC15-3AAB-404A-81EE-1B2E0AA7F3BE}">
      <dgm:prSet/>
      <dgm:spPr/>
      <dgm:t>
        <a:bodyPr/>
        <a:lstStyle/>
        <a:p>
          <a:endParaRPr lang="es-ES"/>
        </a:p>
      </dgm:t>
    </dgm:pt>
    <dgm:pt modelId="{77801850-D4AD-41A7-AF9F-DBF9B25E6213}" type="sibTrans" cxnId="{47FEEC15-3AAB-404A-81EE-1B2E0AA7F3BE}">
      <dgm:prSet/>
      <dgm:spPr/>
      <dgm:t>
        <a:bodyPr/>
        <a:lstStyle/>
        <a:p>
          <a:endParaRPr lang="es-ES"/>
        </a:p>
      </dgm:t>
    </dgm:pt>
    <dgm:pt modelId="{078934A1-55B8-4838-9351-45D7199F4DB9}">
      <dgm:prSet phldrT="[Texto]"/>
      <dgm:spPr/>
      <dgm:t>
        <a:bodyPr/>
        <a:lstStyle/>
        <a:p>
          <a:r>
            <a:rPr lang="es-ES" dirty="0" smtClean="0"/>
            <a:t>CONOCIMIENTO EMPIRICO</a:t>
          </a:r>
          <a:endParaRPr lang="es-ES" dirty="0"/>
        </a:p>
      </dgm:t>
    </dgm:pt>
    <dgm:pt modelId="{3C6A3436-8E18-4311-8BA2-7E7BE002848A}" type="parTrans" cxnId="{DA1221ED-86AC-4D54-BD03-CDC8D98D5810}">
      <dgm:prSet/>
      <dgm:spPr/>
      <dgm:t>
        <a:bodyPr/>
        <a:lstStyle/>
        <a:p>
          <a:endParaRPr lang="es-ES"/>
        </a:p>
      </dgm:t>
    </dgm:pt>
    <dgm:pt modelId="{B7CE5AE8-93E8-41DB-BB63-F4E9FD52702D}" type="sibTrans" cxnId="{DA1221ED-86AC-4D54-BD03-CDC8D98D5810}">
      <dgm:prSet/>
      <dgm:spPr/>
      <dgm:t>
        <a:bodyPr/>
        <a:lstStyle/>
        <a:p>
          <a:endParaRPr lang="es-ES"/>
        </a:p>
      </dgm:t>
    </dgm:pt>
    <dgm:pt modelId="{4A64B172-5CA6-4222-9E86-17108ED0B07E}">
      <dgm:prSet phldrT="[Texto]"/>
      <dgm:spPr/>
      <dgm:t>
        <a:bodyPr/>
        <a:lstStyle/>
        <a:p>
          <a:r>
            <a:rPr lang="es-ES" dirty="0" smtClean="0"/>
            <a:t>CONOCIMIENTO TÉCNICO</a:t>
          </a:r>
          <a:endParaRPr lang="es-ES" dirty="0"/>
        </a:p>
      </dgm:t>
    </dgm:pt>
    <dgm:pt modelId="{E1BC08B2-AEDC-43AE-A608-DA2C19266929}" type="parTrans" cxnId="{ABFA5E72-0C6A-44FD-A294-C245E84E68ED}">
      <dgm:prSet/>
      <dgm:spPr/>
      <dgm:t>
        <a:bodyPr/>
        <a:lstStyle/>
        <a:p>
          <a:endParaRPr lang="es-ES"/>
        </a:p>
      </dgm:t>
    </dgm:pt>
    <dgm:pt modelId="{45B974A9-7211-4D2C-9899-CEE41E0EB899}" type="sibTrans" cxnId="{ABFA5E72-0C6A-44FD-A294-C245E84E68ED}">
      <dgm:prSet/>
      <dgm:spPr/>
      <dgm:t>
        <a:bodyPr/>
        <a:lstStyle/>
        <a:p>
          <a:endParaRPr lang="es-ES"/>
        </a:p>
      </dgm:t>
    </dgm:pt>
    <dgm:pt modelId="{FFB32B3E-719D-41E7-A790-2CDA280FD555}">
      <dgm:prSet phldrT="[Texto]"/>
      <dgm:spPr/>
      <dgm:t>
        <a:bodyPr/>
        <a:lstStyle/>
        <a:p>
          <a:r>
            <a:rPr lang="es-ES" dirty="0" smtClean="0"/>
            <a:t>CONOCIMIENTO CIENTÍFICO</a:t>
          </a:r>
          <a:endParaRPr lang="es-ES" dirty="0"/>
        </a:p>
      </dgm:t>
    </dgm:pt>
    <dgm:pt modelId="{5271D14F-979B-4564-9503-2A1B3AC2A1F5}" type="parTrans" cxnId="{E1666C2D-B9A3-48F8-AF11-EFC44762C84F}">
      <dgm:prSet/>
      <dgm:spPr/>
      <dgm:t>
        <a:bodyPr/>
        <a:lstStyle/>
        <a:p>
          <a:endParaRPr lang="es-ES"/>
        </a:p>
      </dgm:t>
    </dgm:pt>
    <dgm:pt modelId="{03B67B00-4427-4E8D-A413-E9A85E1E35E7}" type="sibTrans" cxnId="{E1666C2D-B9A3-48F8-AF11-EFC44762C84F}">
      <dgm:prSet/>
      <dgm:spPr/>
      <dgm:t>
        <a:bodyPr/>
        <a:lstStyle/>
        <a:p>
          <a:endParaRPr lang="es-ES"/>
        </a:p>
      </dgm:t>
    </dgm:pt>
    <dgm:pt modelId="{689C0DDF-387B-4718-9A48-358115BB749F}" type="pres">
      <dgm:prSet presAssocID="{B505F15E-4455-40F8-B56E-48D2583CE5C5}" presName="cycle" presStyleCnt="0">
        <dgm:presLayoutVars>
          <dgm:dir/>
          <dgm:resizeHandles val="exact"/>
        </dgm:presLayoutVars>
      </dgm:prSet>
      <dgm:spPr/>
      <dgm:t>
        <a:bodyPr/>
        <a:lstStyle/>
        <a:p>
          <a:endParaRPr lang="es-ES"/>
        </a:p>
      </dgm:t>
    </dgm:pt>
    <dgm:pt modelId="{82E6E81E-D5C0-4F23-9097-82669ABEF1E3}" type="pres">
      <dgm:prSet presAssocID="{8DF1D7F3-86B2-4DC8-826E-DEDC2A204232}" presName="dummy" presStyleCnt="0"/>
      <dgm:spPr/>
    </dgm:pt>
    <dgm:pt modelId="{CDD17FBF-07DD-4D56-B1DF-562649EE9135}" type="pres">
      <dgm:prSet presAssocID="{8DF1D7F3-86B2-4DC8-826E-DEDC2A204232}" presName="node" presStyleLbl="revTx" presStyleIdx="0" presStyleCnt="4" custScaleY="41657">
        <dgm:presLayoutVars>
          <dgm:bulletEnabled val="1"/>
        </dgm:presLayoutVars>
      </dgm:prSet>
      <dgm:spPr/>
      <dgm:t>
        <a:bodyPr/>
        <a:lstStyle/>
        <a:p>
          <a:endParaRPr lang="es-ES"/>
        </a:p>
      </dgm:t>
    </dgm:pt>
    <dgm:pt modelId="{FDF276AB-2EDA-42CE-80ED-7F101742DE78}" type="pres">
      <dgm:prSet presAssocID="{77801850-D4AD-41A7-AF9F-DBF9B25E6213}" presName="sibTrans" presStyleLbl="node1" presStyleIdx="0" presStyleCnt="4" custLinFactNeighborX="-1632" custLinFactNeighborY="18"/>
      <dgm:spPr/>
      <dgm:t>
        <a:bodyPr/>
        <a:lstStyle/>
        <a:p>
          <a:endParaRPr lang="es-ES"/>
        </a:p>
      </dgm:t>
    </dgm:pt>
    <dgm:pt modelId="{E4CAD06A-9477-447E-878F-30F2C1B73E77}" type="pres">
      <dgm:prSet presAssocID="{078934A1-55B8-4838-9351-45D7199F4DB9}" presName="dummy" presStyleCnt="0"/>
      <dgm:spPr/>
    </dgm:pt>
    <dgm:pt modelId="{5DE9F49F-357A-49AD-AFBE-D098E17AAC45}" type="pres">
      <dgm:prSet presAssocID="{078934A1-55B8-4838-9351-45D7199F4DB9}" presName="node" presStyleLbl="revTx" presStyleIdx="1" presStyleCnt="4" custScaleY="39069">
        <dgm:presLayoutVars>
          <dgm:bulletEnabled val="1"/>
        </dgm:presLayoutVars>
      </dgm:prSet>
      <dgm:spPr/>
      <dgm:t>
        <a:bodyPr/>
        <a:lstStyle/>
        <a:p>
          <a:endParaRPr lang="es-ES"/>
        </a:p>
      </dgm:t>
    </dgm:pt>
    <dgm:pt modelId="{A8A6B5B3-2F84-41E5-8C24-68EF23FD9673}" type="pres">
      <dgm:prSet presAssocID="{B7CE5AE8-93E8-41DB-BB63-F4E9FD52702D}" presName="sibTrans" presStyleLbl="node1" presStyleIdx="1" presStyleCnt="4" custLinFactNeighborX="3484" custLinFactNeighborY="3429"/>
      <dgm:spPr/>
      <dgm:t>
        <a:bodyPr/>
        <a:lstStyle/>
        <a:p>
          <a:endParaRPr lang="es-ES"/>
        </a:p>
      </dgm:t>
    </dgm:pt>
    <dgm:pt modelId="{A626489B-02C3-4BB3-8070-B34CDAAD91C5}" type="pres">
      <dgm:prSet presAssocID="{4A64B172-5CA6-4222-9E86-17108ED0B07E}" presName="dummy" presStyleCnt="0"/>
      <dgm:spPr/>
    </dgm:pt>
    <dgm:pt modelId="{485B8518-3FF9-4916-B64A-2F1F5B9DA9AC}" type="pres">
      <dgm:prSet presAssocID="{4A64B172-5CA6-4222-9E86-17108ED0B07E}" presName="node" presStyleLbl="revTx" presStyleIdx="2" presStyleCnt="4" custScaleY="39069">
        <dgm:presLayoutVars>
          <dgm:bulletEnabled val="1"/>
        </dgm:presLayoutVars>
      </dgm:prSet>
      <dgm:spPr/>
      <dgm:t>
        <a:bodyPr/>
        <a:lstStyle/>
        <a:p>
          <a:endParaRPr lang="es-ES"/>
        </a:p>
      </dgm:t>
    </dgm:pt>
    <dgm:pt modelId="{57F55F21-6375-475A-A213-F647F8A717F8}" type="pres">
      <dgm:prSet presAssocID="{45B974A9-7211-4D2C-9899-CEE41E0EB899}" presName="sibTrans" presStyleLbl="node1" presStyleIdx="2" presStyleCnt="4" custLinFactNeighborX="73" custLinFactNeighborY="18"/>
      <dgm:spPr/>
      <dgm:t>
        <a:bodyPr/>
        <a:lstStyle/>
        <a:p>
          <a:endParaRPr lang="es-ES"/>
        </a:p>
      </dgm:t>
    </dgm:pt>
    <dgm:pt modelId="{BB6A3913-6887-4338-8B76-38F5D544D972}" type="pres">
      <dgm:prSet presAssocID="{FFB32B3E-719D-41E7-A790-2CDA280FD555}" presName="dummy" presStyleCnt="0"/>
      <dgm:spPr/>
    </dgm:pt>
    <dgm:pt modelId="{12D7EE4D-9B13-4059-86AF-357A396474FD}" type="pres">
      <dgm:prSet presAssocID="{FFB32B3E-719D-41E7-A790-2CDA280FD555}" presName="node" presStyleLbl="revTx" presStyleIdx="3" presStyleCnt="4" custScaleY="32020">
        <dgm:presLayoutVars>
          <dgm:bulletEnabled val="1"/>
        </dgm:presLayoutVars>
      </dgm:prSet>
      <dgm:spPr/>
      <dgm:t>
        <a:bodyPr/>
        <a:lstStyle/>
        <a:p>
          <a:endParaRPr lang="es-ES"/>
        </a:p>
      </dgm:t>
    </dgm:pt>
    <dgm:pt modelId="{EF8ADC3F-9660-42D4-BA2B-2A9B5E0CC068}" type="pres">
      <dgm:prSet presAssocID="{03B67B00-4427-4E8D-A413-E9A85E1E35E7}" presName="sibTrans" presStyleLbl="node1" presStyleIdx="3" presStyleCnt="4" custLinFactNeighborX="73" custLinFactNeighborY="-3392"/>
      <dgm:spPr/>
      <dgm:t>
        <a:bodyPr/>
        <a:lstStyle/>
        <a:p>
          <a:endParaRPr lang="es-ES"/>
        </a:p>
      </dgm:t>
    </dgm:pt>
  </dgm:ptLst>
  <dgm:cxnLst>
    <dgm:cxn modelId="{E1666C2D-B9A3-48F8-AF11-EFC44762C84F}" srcId="{B505F15E-4455-40F8-B56E-48D2583CE5C5}" destId="{FFB32B3E-719D-41E7-A790-2CDA280FD555}" srcOrd="3" destOrd="0" parTransId="{5271D14F-979B-4564-9503-2A1B3AC2A1F5}" sibTransId="{03B67B00-4427-4E8D-A413-E9A85E1E35E7}"/>
    <dgm:cxn modelId="{BDB6C22D-C4D2-41C7-B767-CEE5C90C2F5A}" type="presOf" srcId="{FFB32B3E-719D-41E7-A790-2CDA280FD555}" destId="{12D7EE4D-9B13-4059-86AF-357A396474FD}" srcOrd="0" destOrd="0" presId="urn:microsoft.com/office/officeart/2005/8/layout/cycle1"/>
    <dgm:cxn modelId="{ECF839D6-9835-4493-B229-E37F244E493C}" type="presOf" srcId="{B505F15E-4455-40F8-B56E-48D2583CE5C5}" destId="{689C0DDF-387B-4718-9A48-358115BB749F}" srcOrd="0" destOrd="0" presId="urn:microsoft.com/office/officeart/2005/8/layout/cycle1"/>
    <dgm:cxn modelId="{ABFA5E72-0C6A-44FD-A294-C245E84E68ED}" srcId="{B505F15E-4455-40F8-B56E-48D2583CE5C5}" destId="{4A64B172-5CA6-4222-9E86-17108ED0B07E}" srcOrd="2" destOrd="0" parTransId="{E1BC08B2-AEDC-43AE-A608-DA2C19266929}" sibTransId="{45B974A9-7211-4D2C-9899-CEE41E0EB899}"/>
    <dgm:cxn modelId="{47FEEC15-3AAB-404A-81EE-1B2E0AA7F3BE}" srcId="{B505F15E-4455-40F8-B56E-48D2583CE5C5}" destId="{8DF1D7F3-86B2-4DC8-826E-DEDC2A204232}" srcOrd="0" destOrd="0" parTransId="{1A32375F-6CEA-4CFF-942E-514F55D0B7B9}" sibTransId="{77801850-D4AD-41A7-AF9F-DBF9B25E6213}"/>
    <dgm:cxn modelId="{D5057D3D-7359-4018-9831-8A510C3C297D}" type="presOf" srcId="{77801850-D4AD-41A7-AF9F-DBF9B25E6213}" destId="{FDF276AB-2EDA-42CE-80ED-7F101742DE78}" srcOrd="0" destOrd="0" presId="urn:microsoft.com/office/officeart/2005/8/layout/cycle1"/>
    <dgm:cxn modelId="{99FED1D4-A41C-4719-8ECA-91E2D3AF68E3}" type="presOf" srcId="{078934A1-55B8-4838-9351-45D7199F4DB9}" destId="{5DE9F49F-357A-49AD-AFBE-D098E17AAC45}" srcOrd="0" destOrd="0" presId="urn:microsoft.com/office/officeart/2005/8/layout/cycle1"/>
    <dgm:cxn modelId="{B322D0CA-A937-4730-AE17-A12D754552D0}" type="presOf" srcId="{03B67B00-4427-4E8D-A413-E9A85E1E35E7}" destId="{EF8ADC3F-9660-42D4-BA2B-2A9B5E0CC068}" srcOrd="0" destOrd="0" presId="urn:microsoft.com/office/officeart/2005/8/layout/cycle1"/>
    <dgm:cxn modelId="{AB40C0F3-F7FE-4CBC-843A-CA50F29B001C}" type="presOf" srcId="{4A64B172-5CA6-4222-9E86-17108ED0B07E}" destId="{485B8518-3FF9-4916-B64A-2F1F5B9DA9AC}" srcOrd="0" destOrd="0" presId="urn:microsoft.com/office/officeart/2005/8/layout/cycle1"/>
    <dgm:cxn modelId="{88167564-BD88-4908-A555-FD45239499FE}" type="presOf" srcId="{45B974A9-7211-4D2C-9899-CEE41E0EB899}" destId="{57F55F21-6375-475A-A213-F647F8A717F8}" srcOrd="0" destOrd="0" presId="urn:microsoft.com/office/officeart/2005/8/layout/cycle1"/>
    <dgm:cxn modelId="{5DD3C6E4-79EF-431E-8D34-7114205427DE}" type="presOf" srcId="{8DF1D7F3-86B2-4DC8-826E-DEDC2A204232}" destId="{CDD17FBF-07DD-4D56-B1DF-562649EE9135}" srcOrd="0" destOrd="0" presId="urn:microsoft.com/office/officeart/2005/8/layout/cycle1"/>
    <dgm:cxn modelId="{DA1221ED-86AC-4D54-BD03-CDC8D98D5810}" srcId="{B505F15E-4455-40F8-B56E-48D2583CE5C5}" destId="{078934A1-55B8-4838-9351-45D7199F4DB9}" srcOrd="1" destOrd="0" parTransId="{3C6A3436-8E18-4311-8BA2-7E7BE002848A}" sibTransId="{B7CE5AE8-93E8-41DB-BB63-F4E9FD52702D}"/>
    <dgm:cxn modelId="{E182E9FE-9757-493F-81A2-2C5F73535372}" type="presOf" srcId="{B7CE5AE8-93E8-41DB-BB63-F4E9FD52702D}" destId="{A8A6B5B3-2F84-41E5-8C24-68EF23FD9673}" srcOrd="0" destOrd="0" presId="urn:microsoft.com/office/officeart/2005/8/layout/cycle1"/>
    <dgm:cxn modelId="{C324624B-1709-4858-8C91-0082355F41C1}" type="presParOf" srcId="{689C0DDF-387B-4718-9A48-358115BB749F}" destId="{82E6E81E-D5C0-4F23-9097-82669ABEF1E3}" srcOrd="0" destOrd="0" presId="urn:microsoft.com/office/officeart/2005/8/layout/cycle1"/>
    <dgm:cxn modelId="{729A00B7-2165-466F-8FAC-65DBC1C9F503}" type="presParOf" srcId="{689C0DDF-387B-4718-9A48-358115BB749F}" destId="{CDD17FBF-07DD-4D56-B1DF-562649EE9135}" srcOrd="1" destOrd="0" presId="urn:microsoft.com/office/officeart/2005/8/layout/cycle1"/>
    <dgm:cxn modelId="{D083048E-64C9-4470-8A0C-077F09BBF158}" type="presParOf" srcId="{689C0DDF-387B-4718-9A48-358115BB749F}" destId="{FDF276AB-2EDA-42CE-80ED-7F101742DE78}" srcOrd="2" destOrd="0" presId="urn:microsoft.com/office/officeart/2005/8/layout/cycle1"/>
    <dgm:cxn modelId="{AB93A5A5-872B-4E24-99F2-4531BF3CCF00}" type="presParOf" srcId="{689C0DDF-387B-4718-9A48-358115BB749F}" destId="{E4CAD06A-9477-447E-878F-30F2C1B73E77}" srcOrd="3" destOrd="0" presId="urn:microsoft.com/office/officeart/2005/8/layout/cycle1"/>
    <dgm:cxn modelId="{93A41570-737F-461A-839A-59361EDDCD17}" type="presParOf" srcId="{689C0DDF-387B-4718-9A48-358115BB749F}" destId="{5DE9F49F-357A-49AD-AFBE-D098E17AAC45}" srcOrd="4" destOrd="0" presId="urn:microsoft.com/office/officeart/2005/8/layout/cycle1"/>
    <dgm:cxn modelId="{73826324-DF7D-4A7A-8E4C-C85DBC6FADA7}" type="presParOf" srcId="{689C0DDF-387B-4718-9A48-358115BB749F}" destId="{A8A6B5B3-2F84-41E5-8C24-68EF23FD9673}" srcOrd="5" destOrd="0" presId="urn:microsoft.com/office/officeart/2005/8/layout/cycle1"/>
    <dgm:cxn modelId="{47A6D88B-27E2-4D44-A941-9B530B5584AB}" type="presParOf" srcId="{689C0DDF-387B-4718-9A48-358115BB749F}" destId="{A626489B-02C3-4BB3-8070-B34CDAAD91C5}" srcOrd="6" destOrd="0" presId="urn:microsoft.com/office/officeart/2005/8/layout/cycle1"/>
    <dgm:cxn modelId="{23F9E35B-5ABF-46F4-B1E1-937096B7C119}" type="presParOf" srcId="{689C0DDF-387B-4718-9A48-358115BB749F}" destId="{485B8518-3FF9-4916-B64A-2F1F5B9DA9AC}" srcOrd="7" destOrd="0" presId="urn:microsoft.com/office/officeart/2005/8/layout/cycle1"/>
    <dgm:cxn modelId="{0AC39199-9349-4133-B19F-55C468888045}" type="presParOf" srcId="{689C0DDF-387B-4718-9A48-358115BB749F}" destId="{57F55F21-6375-475A-A213-F647F8A717F8}" srcOrd="8" destOrd="0" presId="urn:microsoft.com/office/officeart/2005/8/layout/cycle1"/>
    <dgm:cxn modelId="{EC78F3E4-8D22-40B4-B4D7-60EBCFCC27B5}" type="presParOf" srcId="{689C0DDF-387B-4718-9A48-358115BB749F}" destId="{BB6A3913-6887-4338-8B76-38F5D544D972}" srcOrd="9" destOrd="0" presId="urn:microsoft.com/office/officeart/2005/8/layout/cycle1"/>
    <dgm:cxn modelId="{DF8B5268-6C65-49D5-8669-09CEF015E6CF}" type="presParOf" srcId="{689C0DDF-387B-4718-9A48-358115BB749F}" destId="{12D7EE4D-9B13-4059-86AF-357A396474FD}" srcOrd="10" destOrd="0" presId="urn:microsoft.com/office/officeart/2005/8/layout/cycle1"/>
    <dgm:cxn modelId="{C1BBA188-0171-4E8B-AD7F-03B834EF1037}" type="presParOf" srcId="{689C0DDF-387B-4718-9A48-358115BB749F}" destId="{EF8ADC3F-9660-42D4-BA2B-2A9B5E0CC068}" srcOrd="11" destOrd="0" presId="urn:microsoft.com/office/officeart/2005/8/layout/cycle1"/>
  </dgm:cxnLst>
  <dgm:bg/>
  <dgm:whole>
    <a:ln>
      <a:solidFill>
        <a:srgbClr val="0000FF"/>
      </a:solidFill>
    </a:ln>
  </dgm:whole>
</dgm:dataModel>
</file>

<file path=ppt/diagrams/data9.xml><?xml version="1.0" encoding="utf-8"?>
<dgm:dataModel xmlns:dgm="http://schemas.openxmlformats.org/drawingml/2006/diagram" xmlns:a="http://schemas.openxmlformats.org/drawingml/2006/main">
  <dgm:ptLst>
    <dgm:pt modelId="{702BB521-E5AE-4F43-9E91-E3EB061C13C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ES"/>
        </a:p>
      </dgm:t>
    </dgm:pt>
    <dgm:pt modelId="{139008C5-ED7D-476D-B3A5-844C6FFFEDA7}">
      <dgm:prSet phldrT="[Texto]" custT="1"/>
      <dgm:spPr>
        <a:solidFill>
          <a:schemeClr val="accent3">
            <a:lumMod val="40000"/>
            <a:lumOff val="60000"/>
          </a:schemeClr>
        </a:solidFill>
        <a:ln>
          <a:solidFill>
            <a:srgbClr val="0000FF"/>
          </a:solidFill>
        </a:ln>
      </dgm:spPr>
      <dgm:t>
        <a:bodyPr/>
        <a:lstStyle/>
        <a:p>
          <a:r>
            <a:rPr lang="es-ES" sz="1400" b="1" dirty="0" smtClean="0">
              <a:solidFill>
                <a:srgbClr val="0000FF"/>
              </a:solidFill>
            </a:rPr>
            <a:t>INVESTIGACIÓN </a:t>
          </a:r>
          <a:r>
            <a:rPr lang="es-ES" sz="1600" b="1" dirty="0" smtClean="0">
              <a:solidFill>
                <a:srgbClr val="0000FF"/>
              </a:solidFill>
            </a:rPr>
            <a:t>TECNOLÓGICA</a:t>
          </a:r>
          <a:endParaRPr lang="es-ES" sz="1400" b="1" dirty="0">
            <a:solidFill>
              <a:srgbClr val="0000FF"/>
            </a:solidFill>
          </a:endParaRPr>
        </a:p>
      </dgm:t>
    </dgm:pt>
    <dgm:pt modelId="{993D85B5-E2B3-475C-A387-A7864A70DB56}" type="parTrans" cxnId="{FABCF7C8-D56B-4C3E-A633-EAF29EBCB427}">
      <dgm:prSet/>
      <dgm:spPr/>
      <dgm:t>
        <a:bodyPr/>
        <a:lstStyle/>
        <a:p>
          <a:endParaRPr lang="es-ES" sz="1800" b="1">
            <a:solidFill>
              <a:srgbClr val="C00000"/>
            </a:solidFill>
          </a:endParaRPr>
        </a:p>
      </dgm:t>
    </dgm:pt>
    <dgm:pt modelId="{272564C2-9093-49D5-ADA6-F7B353AFECC1}" type="sibTrans" cxnId="{FABCF7C8-D56B-4C3E-A633-EAF29EBCB427}">
      <dgm:prSet custT="1">
        <dgm:style>
          <a:lnRef idx="1">
            <a:schemeClr val="accent2"/>
          </a:lnRef>
          <a:fillRef idx="2">
            <a:schemeClr val="accent2"/>
          </a:fillRef>
          <a:effectRef idx="1">
            <a:schemeClr val="accent2"/>
          </a:effectRef>
          <a:fontRef idx="minor">
            <a:schemeClr val="dk1"/>
          </a:fontRef>
        </dgm:style>
      </dgm:prSet>
      <dgm:spPr/>
      <dgm:t>
        <a:bodyPr/>
        <a:lstStyle/>
        <a:p>
          <a:r>
            <a:rPr lang="es-ES" sz="2800" b="1" dirty="0" smtClean="0">
              <a:solidFill>
                <a:srgbClr val="C00000"/>
              </a:solidFill>
            </a:rPr>
            <a:t>=</a:t>
          </a:r>
          <a:endParaRPr lang="es-ES" sz="2800" b="1" dirty="0">
            <a:solidFill>
              <a:srgbClr val="C00000"/>
            </a:solidFill>
          </a:endParaRPr>
        </a:p>
      </dgm:t>
    </dgm:pt>
    <dgm:pt modelId="{3A16FA5A-0C92-479F-BA1C-7E6F190BD8C0}">
      <dgm:prSet phldrT="[Texto]" custT="1"/>
      <dgm:spPr>
        <a:solidFill>
          <a:schemeClr val="accent3">
            <a:lumMod val="40000"/>
            <a:lumOff val="60000"/>
          </a:schemeClr>
        </a:solidFill>
        <a:ln>
          <a:solidFill>
            <a:srgbClr val="0000FF"/>
          </a:solidFill>
        </a:ln>
      </dgm:spPr>
      <dgm:t>
        <a:bodyPr/>
        <a:lstStyle/>
        <a:p>
          <a:r>
            <a:rPr lang="es-ES" sz="1400" b="1" dirty="0" smtClean="0">
              <a:solidFill>
                <a:srgbClr val="0000FF"/>
              </a:solidFill>
            </a:rPr>
            <a:t>PROCESO TECNOLÓGICO</a:t>
          </a:r>
          <a:endParaRPr lang="es-ES" sz="1400" b="1" dirty="0">
            <a:solidFill>
              <a:srgbClr val="0000FF"/>
            </a:solidFill>
          </a:endParaRPr>
        </a:p>
      </dgm:t>
    </dgm:pt>
    <dgm:pt modelId="{6E958971-155D-4E89-B0F9-957C31EF93FE}" type="parTrans" cxnId="{9FC64246-5175-4ACF-BB31-1D4AB7C07CEB}">
      <dgm:prSet/>
      <dgm:spPr/>
      <dgm:t>
        <a:bodyPr/>
        <a:lstStyle/>
        <a:p>
          <a:endParaRPr lang="es-ES" sz="1800" b="1">
            <a:solidFill>
              <a:srgbClr val="C00000"/>
            </a:solidFill>
          </a:endParaRPr>
        </a:p>
      </dgm:t>
    </dgm:pt>
    <dgm:pt modelId="{08F88348-A5FE-48D6-9B7A-453B36D7B21C}" type="sibTrans" cxnId="{9FC64246-5175-4ACF-BB31-1D4AB7C07CEB}">
      <dgm:prSet custT="1">
        <dgm:style>
          <a:lnRef idx="1">
            <a:schemeClr val="accent2"/>
          </a:lnRef>
          <a:fillRef idx="2">
            <a:schemeClr val="accent2"/>
          </a:fillRef>
          <a:effectRef idx="1">
            <a:schemeClr val="accent2"/>
          </a:effectRef>
          <a:fontRef idx="minor">
            <a:schemeClr val="dk1"/>
          </a:fontRef>
        </dgm:style>
      </dgm:prSet>
      <dgm:spPr/>
      <dgm:t>
        <a:bodyPr/>
        <a:lstStyle/>
        <a:p>
          <a:r>
            <a:rPr lang="es-ES" sz="2800" b="1" dirty="0" smtClean="0">
              <a:solidFill>
                <a:srgbClr val="C00000"/>
              </a:solidFill>
            </a:rPr>
            <a:t>=</a:t>
          </a:r>
          <a:endParaRPr lang="es-ES" sz="2800" b="1" dirty="0">
            <a:solidFill>
              <a:srgbClr val="C00000"/>
            </a:solidFill>
          </a:endParaRPr>
        </a:p>
      </dgm:t>
    </dgm:pt>
    <dgm:pt modelId="{1C684ECC-44E9-4840-8EF2-55BD92E6E450}">
      <dgm:prSet phldrT="[Texto]" custT="1"/>
      <dgm:spPr>
        <a:solidFill>
          <a:schemeClr val="accent3">
            <a:lumMod val="40000"/>
            <a:lumOff val="60000"/>
          </a:schemeClr>
        </a:solidFill>
        <a:ln>
          <a:solidFill>
            <a:srgbClr val="0000FF"/>
          </a:solidFill>
        </a:ln>
      </dgm:spPr>
      <dgm:t>
        <a:bodyPr/>
        <a:lstStyle/>
        <a:p>
          <a:r>
            <a:rPr lang="es-ES" sz="1400" b="1" dirty="0" smtClean="0">
              <a:solidFill>
                <a:srgbClr val="0000FF"/>
              </a:solidFill>
            </a:rPr>
            <a:t>INVESTIGAR, IDEAR e INNOVAR</a:t>
          </a:r>
          <a:endParaRPr lang="es-ES" sz="1400" b="1" dirty="0">
            <a:solidFill>
              <a:srgbClr val="0000FF"/>
            </a:solidFill>
          </a:endParaRPr>
        </a:p>
      </dgm:t>
    </dgm:pt>
    <dgm:pt modelId="{D4C2B673-500E-47B3-B755-D71410D14C51}" type="parTrans" cxnId="{152E716F-8C33-4D13-8D9D-53D77D84263B}">
      <dgm:prSet/>
      <dgm:spPr/>
      <dgm:t>
        <a:bodyPr/>
        <a:lstStyle/>
        <a:p>
          <a:endParaRPr lang="es-ES" sz="1800" b="1">
            <a:solidFill>
              <a:srgbClr val="C00000"/>
            </a:solidFill>
          </a:endParaRPr>
        </a:p>
      </dgm:t>
    </dgm:pt>
    <dgm:pt modelId="{03EB7FE5-29F7-423B-B008-2AD03FDBDE41}" type="sibTrans" cxnId="{152E716F-8C33-4D13-8D9D-53D77D84263B}">
      <dgm:prSet custT="1">
        <dgm:style>
          <a:lnRef idx="1">
            <a:schemeClr val="accent2"/>
          </a:lnRef>
          <a:fillRef idx="2">
            <a:schemeClr val="accent2"/>
          </a:fillRef>
          <a:effectRef idx="1">
            <a:schemeClr val="accent2"/>
          </a:effectRef>
          <a:fontRef idx="minor">
            <a:schemeClr val="dk1"/>
          </a:fontRef>
        </dgm:style>
      </dgm:prSet>
      <dgm:spPr/>
      <dgm:t>
        <a:bodyPr/>
        <a:lstStyle/>
        <a:p>
          <a:r>
            <a:rPr lang="es-ES" sz="3600" b="1" dirty="0" smtClean="0">
              <a:solidFill>
                <a:srgbClr val="C00000"/>
              </a:solidFill>
            </a:rPr>
            <a:t>=</a:t>
          </a:r>
          <a:endParaRPr lang="es-ES" sz="3600" b="1" dirty="0">
            <a:solidFill>
              <a:srgbClr val="C00000"/>
            </a:solidFill>
          </a:endParaRPr>
        </a:p>
      </dgm:t>
    </dgm:pt>
    <dgm:pt modelId="{9DD770D5-0D1D-4927-A288-346BAD6CF284}" type="pres">
      <dgm:prSet presAssocID="{702BB521-E5AE-4F43-9E91-E3EB061C13C9}" presName="cycle" presStyleCnt="0">
        <dgm:presLayoutVars>
          <dgm:dir/>
          <dgm:resizeHandles val="exact"/>
        </dgm:presLayoutVars>
      </dgm:prSet>
      <dgm:spPr/>
      <dgm:t>
        <a:bodyPr/>
        <a:lstStyle/>
        <a:p>
          <a:endParaRPr lang="es-ES"/>
        </a:p>
      </dgm:t>
    </dgm:pt>
    <dgm:pt modelId="{D3ECD4F5-2500-48A8-A4F3-923B7FED16B7}" type="pres">
      <dgm:prSet presAssocID="{139008C5-ED7D-476D-B3A5-844C6FFFEDA7}" presName="node" presStyleLbl="node1" presStyleIdx="0" presStyleCnt="3" custScaleX="119786" custRadScaleRad="100064" custRadScaleInc="-2333">
        <dgm:presLayoutVars>
          <dgm:bulletEnabled val="1"/>
        </dgm:presLayoutVars>
      </dgm:prSet>
      <dgm:spPr/>
      <dgm:t>
        <a:bodyPr/>
        <a:lstStyle/>
        <a:p>
          <a:endParaRPr lang="es-ES"/>
        </a:p>
      </dgm:t>
    </dgm:pt>
    <dgm:pt modelId="{F14612FD-A53B-415B-A27C-1A2604AC3D79}" type="pres">
      <dgm:prSet presAssocID="{272564C2-9093-49D5-ADA6-F7B353AFECC1}" presName="sibTrans" presStyleLbl="sibTrans2D1" presStyleIdx="0" presStyleCnt="3" custScaleX="119238" custScaleY="100059"/>
      <dgm:spPr/>
      <dgm:t>
        <a:bodyPr/>
        <a:lstStyle/>
        <a:p>
          <a:endParaRPr lang="es-ES"/>
        </a:p>
      </dgm:t>
    </dgm:pt>
    <dgm:pt modelId="{91AC33FB-0D07-43D1-8A2E-5BE6CA1CE388}" type="pres">
      <dgm:prSet presAssocID="{272564C2-9093-49D5-ADA6-F7B353AFECC1}" presName="connectorText" presStyleLbl="sibTrans2D1" presStyleIdx="0" presStyleCnt="3"/>
      <dgm:spPr/>
      <dgm:t>
        <a:bodyPr/>
        <a:lstStyle/>
        <a:p>
          <a:endParaRPr lang="es-ES"/>
        </a:p>
      </dgm:t>
    </dgm:pt>
    <dgm:pt modelId="{E9601234-9A62-4D4B-BAC2-5DC6D4991EF6}" type="pres">
      <dgm:prSet presAssocID="{3A16FA5A-0C92-479F-BA1C-7E6F190BD8C0}" presName="node" presStyleLbl="node1" presStyleIdx="1" presStyleCnt="3">
        <dgm:presLayoutVars>
          <dgm:bulletEnabled val="1"/>
        </dgm:presLayoutVars>
      </dgm:prSet>
      <dgm:spPr/>
      <dgm:t>
        <a:bodyPr/>
        <a:lstStyle/>
        <a:p>
          <a:endParaRPr lang="es-ES"/>
        </a:p>
      </dgm:t>
    </dgm:pt>
    <dgm:pt modelId="{C1FBD811-F769-43E1-98C5-F41099420B79}" type="pres">
      <dgm:prSet presAssocID="{08F88348-A5FE-48D6-9B7A-453B36D7B21C}" presName="sibTrans" presStyleLbl="sibTrans2D1" presStyleIdx="1" presStyleCnt="3"/>
      <dgm:spPr/>
      <dgm:t>
        <a:bodyPr/>
        <a:lstStyle/>
        <a:p>
          <a:endParaRPr lang="es-ES"/>
        </a:p>
      </dgm:t>
    </dgm:pt>
    <dgm:pt modelId="{CFB86B08-10E7-4767-940E-1CB4BBFD59BA}" type="pres">
      <dgm:prSet presAssocID="{08F88348-A5FE-48D6-9B7A-453B36D7B21C}" presName="connectorText" presStyleLbl="sibTrans2D1" presStyleIdx="1" presStyleCnt="3"/>
      <dgm:spPr/>
      <dgm:t>
        <a:bodyPr/>
        <a:lstStyle/>
        <a:p>
          <a:endParaRPr lang="es-ES"/>
        </a:p>
      </dgm:t>
    </dgm:pt>
    <dgm:pt modelId="{6434F287-215F-451E-B796-3DC69645526E}" type="pres">
      <dgm:prSet presAssocID="{1C684ECC-44E9-4840-8EF2-55BD92E6E450}" presName="node" presStyleLbl="node1" presStyleIdx="2" presStyleCnt="3" custRadScaleRad="105941" custRadScaleInc="3098">
        <dgm:presLayoutVars>
          <dgm:bulletEnabled val="1"/>
        </dgm:presLayoutVars>
      </dgm:prSet>
      <dgm:spPr/>
      <dgm:t>
        <a:bodyPr/>
        <a:lstStyle/>
        <a:p>
          <a:endParaRPr lang="es-ES"/>
        </a:p>
      </dgm:t>
    </dgm:pt>
    <dgm:pt modelId="{A833732E-B8D3-42D9-ADD0-9713853DF8B1}" type="pres">
      <dgm:prSet presAssocID="{03EB7FE5-29F7-423B-B008-2AD03FDBDE41}" presName="sibTrans" presStyleLbl="sibTrans2D1" presStyleIdx="2" presStyleCnt="3"/>
      <dgm:spPr/>
      <dgm:t>
        <a:bodyPr/>
        <a:lstStyle/>
        <a:p>
          <a:endParaRPr lang="es-ES"/>
        </a:p>
      </dgm:t>
    </dgm:pt>
    <dgm:pt modelId="{7D8543B1-F358-4E53-A565-AEAD21DF3A48}" type="pres">
      <dgm:prSet presAssocID="{03EB7FE5-29F7-423B-B008-2AD03FDBDE41}" presName="connectorText" presStyleLbl="sibTrans2D1" presStyleIdx="2" presStyleCnt="3"/>
      <dgm:spPr/>
      <dgm:t>
        <a:bodyPr/>
        <a:lstStyle/>
        <a:p>
          <a:endParaRPr lang="es-ES"/>
        </a:p>
      </dgm:t>
    </dgm:pt>
  </dgm:ptLst>
  <dgm:cxnLst>
    <dgm:cxn modelId="{9073714C-F588-4873-BF41-64EA6B37D19D}" type="presOf" srcId="{272564C2-9093-49D5-ADA6-F7B353AFECC1}" destId="{91AC33FB-0D07-43D1-8A2E-5BE6CA1CE388}" srcOrd="1" destOrd="0" presId="urn:microsoft.com/office/officeart/2005/8/layout/cycle2"/>
    <dgm:cxn modelId="{152E716F-8C33-4D13-8D9D-53D77D84263B}" srcId="{702BB521-E5AE-4F43-9E91-E3EB061C13C9}" destId="{1C684ECC-44E9-4840-8EF2-55BD92E6E450}" srcOrd="2" destOrd="0" parTransId="{D4C2B673-500E-47B3-B755-D71410D14C51}" sibTransId="{03EB7FE5-29F7-423B-B008-2AD03FDBDE41}"/>
    <dgm:cxn modelId="{3AEB59DD-94CE-4561-8084-A8D9408D9002}" type="presOf" srcId="{08F88348-A5FE-48D6-9B7A-453B36D7B21C}" destId="{C1FBD811-F769-43E1-98C5-F41099420B79}" srcOrd="0" destOrd="0" presId="urn:microsoft.com/office/officeart/2005/8/layout/cycle2"/>
    <dgm:cxn modelId="{1394DD90-E5D6-475D-80D0-9EAC747E2218}" type="presOf" srcId="{1C684ECC-44E9-4840-8EF2-55BD92E6E450}" destId="{6434F287-215F-451E-B796-3DC69645526E}" srcOrd="0" destOrd="0" presId="urn:microsoft.com/office/officeart/2005/8/layout/cycle2"/>
    <dgm:cxn modelId="{4F7DEA60-444E-4802-9FE0-B4731254E87C}" type="presOf" srcId="{702BB521-E5AE-4F43-9E91-E3EB061C13C9}" destId="{9DD770D5-0D1D-4927-A288-346BAD6CF284}" srcOrd="0" destOrd="0" presId="urn:microsoft.com/office/officeart/2005/8/layout/cycle2"/>
    <dgm:cxn modelId="{B09E90EB-BD79-46D9-B71C-85038A93FDC7}" type="presOf" srcId="{03EB7FE5-29F7-423B-B008-2AD03FDBDE41}" destId="{A833732E-B8D3-42D9-ADD0-9713853DF8B1}" srcOrd="0" destOrd="0" presId="urn:microsoft.com/office/officeart/2005/8/layout/cycle2"/>
    <dgm:cxn modelId="{36CDB1E1-7281-42B1-BBA4-2EB1105C6ABD}" type="presOf" srcId="{139008C5-ED7D-476D-B3A5-844C6FFFEDA7}" destId="{D3ECD4F5-2500-48A8-A4F3-923B7FED16B7}" srcOrd="0" destOrd="0" presId="urn:microsoft.com/office/officeart/2005/8/layout/cycle2"/>
    <dgm:cxn modelId="{079F4C31-0535-44A6-B03C-4E1D948D56C6}" type="presOf" srcId="{03EB7FE5-29F7-423B-B008-2AD03FDBDE41}" destId="{7D8543B1-F358-4E53-A565-AEAD21DF3A48}" srcOrd="1" destOrd="0" presId="urn:microsoft.com/office/officeart/2005/8/layout/cycle2"/>
    <dgm:cxn modelId="{9FC64246-5175-4ACF-BB31-1D4AB7C07CEB}" srcId="{702BB521-E5AE-4F43-9E91-E3EB061C13C9}" destId="{3A16FA5A-0C92-479F-BA1C-7E6F190BD8C0}" srcOrd="1" destOrd="0" parTransId="{6E958971-155D-4E89-B0F9-957C31EF93FE}" sibTransId="{08F88348-A5FE-48D6-9B7A-453B36D7B21C}"/>
    <dgm:cxn modelId="{F6775F2F-14A3-4377-88A5-79EB0C9CD058}" type="presOf" srcId="{08F88348-A5FE-48D6-9B7A-453B36D7B21C}" destId="{CFB86B08-10E7-4767-940E-1CB4BBFD59BA}" srcOrd="1" destOrd="0" presId="urn:microsoft.com/office/officeart/2005/8/layout/cycle2"/>
    <dgm:cxn modelId="{2216841B-7EA4-4C22-B159-CA6C77468661}" type="presOf" srcId="{3A16FA5A-0C92-479F-BA1C-7E6F190BD8C0}" destId="{E9601234-9A62-4D4B-BAC2-5DC6D4991EF6}" srcOrd="0" destOrd="0" presId="urn:microsoft.com/office/officeart/2005/8/layout/cycle2"/>
    <dgm:cxn modelId="{AF6750C9-8AA2-4315-9B09-AB12CD3498C0}" type="presOf" srcId="{272564C2-9093-49D5-ADA6-F7B353AFECC1}" destId="{F14612FD-A53B-415B-A27C-1A2604AC3D79}" srcOrd="0" destOrd="0" presId="urn:microsoft.com/office/officeart/2005/8/layout/cycle2"/>
    <dgm:cxn modelId="{FABCF7C8-D56B-4C3E-A633-EAF29EBCB427}" srcId="{702BB521-E5AE-4F43-9E91-E3EB061C13C9}" destId="{139008C5-ED7D-476D-B3A5-844C6FFFEDA7}" srcOrd="0" destOrd="0" parTransId="{993D85B5-E2B3-475C-A387-A7864A70DB56}" sibTransId="{272564C2-9093-49D5-ADA6-F7B353AFECC1}"/>
    <dgm:cxn modelId="{14832DAD-3614-4421-BF07-1F2EE005290B}" type="presParOf" srcId="{9DD770D5-0D1D-4927-A288-346BAD6CF284}" destId="{D3ECD4F5-2500-48A8-A4F3-923B7FED16B7}" srcOrd="0" destOrd="0" presId="urn:microsoft.com/office/officeart/2005/8/layout/cycle2"/>
    <dgm:cxn modelId="{F1AE52E2-B787-4135-A013-DEB9317450A6}" type="presParOf" srcId="{9DD770D5-0D1D-4927-A288-346BAD6CF284}" destId="{F14612FD-A53B-415B-A27C-1A2604AC3D79}" srcOrd="1" destOrd="0" presId="urn:microsoft.com/office/officeart/2005/8/layout/cycle2"/>
    <dgm:cxn modelId="{AB7DA8D9-46C7-423D-8719-9F1112F297D7}" type="presParOf" srcId="{F14612FD-A53B-415B-A27C-1A2604AC3D79}" destId="{91AC33FB-0D07-43D1-8A2E-5BE6CA1CE388}" srcOrd="0" destOrd="0" presId="urn:microsoft.com/office/officeart/2005/8/layout/cycle2"/>
    <dgm:cxn modelId="{08A91644-0E37-40E6-8C1A-3BD4B1BB86A2}" type="presParOf" srcId="{9DD770D5-0D1D-4927-A288-346BAD6CF284}" destId="{E9601234-9A62-4D4B-BAC2-5DC6D4991EF6}" srcOrd="2" destOrd="0" presId="urn:microsoft.com/office/officeart/2005/8/layout/cycle2"/>
    <dgm:cxn modelId="{437F747E-C23A-4B15-97BD-A259A46EF18F}" type="presParOf" srcId="{9DD770D5-0D1D-4927-A288-346BAD6CF284}" destId="{C1FBD811-F769-43E1-98C5-F41099420B79}" srcOrd="3" destOrd="0" presId="urn:microsoft.com/office/officeart/2005/8/layout/cycle2"/>
    <dgm:cxn modelId="{13C7B30B-590A-4B6A-9112-9B1A67C4A194}" type="presParOf" srcId="{C1FBD811-F769-43E1-98C5-F41099420B79}" destId="{CFB86B08-10E7-4767-940E-1CB4BBFD59BA}" srcOrd="0" destOrd="0" presId="urn:microsoft.com/office/officeart/2005/8/layout/cycle2"/>
    <dgm:cxn modelId="{3ACD9BAB-6F24-4CEE-8E63-B9A89DCEBCA9}" type="presParOf" srcId="{9DD770D5-0D1D-4927-A288-346BAD6CF284}" destId="{6434F287-215F-451E-B796-3DC69645526E}" srcOrd="4" destOrd="0" presId="urn:microsoft.com/office/officeart/2005/8/layout/cycle2"/>
    <dgm:cxn modelId="{F58A6F49-C9F8-429A-B9B6-5FE2E15F5078}" type="presParOf" srcId="{9DD770D5-0D1D-4927-A288-346BAD6CF284}" destId="{A833732E-B8D3-42D9-ADD0-9713853DF8B1}" srcOrd="5" destOrd="0" presId="urn:microsoft.com/office/officeart/2005/8/layout/cycle2"/>
    <dgm:cxn modelId="{B79C9193-C54A-4CC2-80E7-16153A9455CD}" type="presParOf" srcId="{A833732E-B8D3-42D9-ADD0-9713853DF8B1}" destId="{7D8543B1-F358-4E53-A565-AEAD21DF3A48}" srcOrd="0" destOrd="0" presId="urn:microsoft.com/office/officeart/2005/8/layout/cycle2"/>
  </dgm:cxnLst>
  <dgm:bg>
    <a:solidFill>
      <a:schemeClr val="accent5">
        <a:lumMod val="60000"/>
        <a:lumOff val="40000"/>
      </a:schemeClr>
    </a:solidFill>
  </dgm:bg>
  <dgm:whole/>
</dgm:dataModel>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441A7C-F0C9-4C3F-8D8E-AFA372C90500}" type="datetimeFigureOut">
              <a:rPr lang="es-ES" smtClean="0"/>
              <a:pPr/>
              <a:t>04/07/2012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030824-85A9-40D1-BBF0-2F09053F2D9C}"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8030824-85A9-40D1-BBF0-2F09053F2D9C}" type="slidenum">
              <a:rPr lang="es-ES" smtClean="0"/>
              <a:pPr/>
              <a:t>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8030824-85A9-40D1-BBF0-2F09053F2D9C}" type="slidenum">
              <a:rPr lang="es-ES" smtClean="0"/>
              <a:pPr/>
              <a:t>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8030824-85A9-40D1-BBF0-2F09053F2D9C}" type="slidenum">
              <a:rPr lang="es-ES" smtClean="0"/>
              <a:pPr/>
              <a:t>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B006666B-0080-4697-833B-B3A54C1D1FBB}" type="datetime1">
              <a:rPr lang="es-ES" smtClean="0"/>
              <a:t>04/07/2012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11" name="10 Marcador de número de diapositiva"/>
          <p:cNvSpPr>
            <a:spLocks noGrp="1"/>
          </p:cNvSpPr>
          <p:nvPr>
            <p:ph type="sldNum" sz="quarter" idx="12"/>
          </p:nvPr>
        </p:nvSpPr>
        <p:spPr/>
        <p:txBody>
          <a:bodyPr/>
          <a:lstStyle>
            <a:extLst/>
          </a:lstStyle>
          <a:p>
            <a:fld id="{9A85E4C2-25E6-4E1B-9471-85B888A51189}" type="slidenum">
              <a:rPr lang="es-ES" smtClean="0"/>
              <a:pPr/>
              <a:t>‹Nº›</a:t>
            </a:fld>
            <a:endParaRPr lang="es-ES"/>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5FFE1EC-9C0E-4294-8F66-BC24209BC959}" type="datetime1">
              <a:rPr lang="es-ES" smtClean="0"/>
              <a:t>04/07/2012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D3B88BD-474E-49F6-9851-52367F579443}" type="slidenum">
              <a:rPr lang="es-ES" smtClean="0"/>
              <a:pPr/>
              <a:t>‹Nº›</a:t>
            </a:fld>
            <a:endParaRPr lang="es-ES"/>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77DD9FC-61C5-4CB1-90A9-F666DEE5F9F6}" type="datetime1">
              <a:rPr lang="es-ES" smtClean="0"/>
              <a:t>04/07/2012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86DD1827-18AD-4C23-8944-200C71057F26}" type="slidenum">
              <a:rPr lang="es-ES" smtClean="0"/>
              <a:pPr/>
              <a:t>‹Nº›</a:t>
            </a:fld>
            <a:endParaRPr lang="es-ES"/>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ADA9E2E-8474-4D35-BFF8-F40CCAF165ED}" type="datetime1">
              <a:rPr lang="es-ES" smtClean="0"/>
              <a:t>04/07/2012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687984B6-EF03-45F8-94F4-4DFECD359EAE}" type="slidenum">
              <a:rPr lang="es-ES" smtClean="0"/>
              <a:pPr/>
              <a:t>‹Nº›</a:t>
            </a:fld>
            <a:endParaRPr lang="es-ES"/>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7416088-E8BE-4B5F-A44B-F32379C23E6C}" type="datetime1">
              <a:rPr lang="es-ES" smtClean="0"/>
              <a:t>04/07/2012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81E152E-D195-4D03-B0CF-3B09C3E0F35F}" type="slidenum">
              <a:rPr lang="es-ES" smtClean="0"/>
              <a:pPr/>
              <a:t>‹Nº›</a:t>
            </a:fld>
            <a:endParaRPr lang="es-ES"/>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883E565-49E3-46BE-A015-A7ADC3A3E115}" type="datetime1">
              <a:rPr lang="es-ES" smtClean="0"/>
              <a:t>04/07/2012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0934EFD8-C89A-41C1-9B49-5D6CC152D2CF}" type="slidenum">
              <a:rPr lang="es-ES" smtClean="0"/>
              <a:pPr/>
              <a:t>‹Nº›</a:t>
            </a:fld>
            <a:endParaRPr lang="es-ES"/>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38552E9-C20F-445A-BEEC-8BE514826ED3}" type="datetime1">
              <a:rPr lang="es-ES" smtClean="0"/>
              <a:t>04/07/2012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27DF83B8-9E83-4F2E-BFB5-385F9B3ECC90}" type="slidenum">
              <a:rPr lang="es-ES" smtClean="0"/>
              <a:pPr/>
              <a:t>‹Nº›</a:t>
            </a:fld>
            <a:endParaRPr lang="es-ES"/>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7CE81516-0C5D-4F85-82E2-121D3E7C4939}" type="datetime1">
              <a:rPr lang="es-ES" smtClean="0"/>
              <a:t>04/07/2012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6AE5BBF9-31D3-4E2B-B142-031619E31B5B}" type="slidenum">
              <a:rPr lang="es-ES" smtClean="0"/>
              <a:pPr/>
              <a:t>‹Nº›</a:t>
            </a:fld>
            <a:endParaRPr lang="es-ES"/>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01D71424-23E8-4A63-B92F-5CF55C468CC7}" type="datetime1">
              <a:rPr lang="es-ES" smtClean="0"/>
              <a:t>04/07/2012</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05BB9F50-D9C1-4F66-B5DC-31D03ADFCAB5}" type="slidenum">
              <a:rPr lang="es-ES" smtClean="0"/>
              <a:pPr/>
              <a:t>‹Nº›</a:t>
            </a:fld>
            <a:endParaRPr lang="es-ES"/>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84D965A-A813-439E-BC7F-6E66D8F70A80}" type="datetime1">
              <a:rPr lang="es-ES" smtClean="0"/>
              <a:t>04/07/2012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E990B97A-7921-41C0-A6C5-F4F6356BDD8A}" type="slidenum">
              <a:rPr lang="es-ES" smtClean="0"/>
              <a:pPr/>
              <a:t>‹Nº›</a:t>
            </a:fld>
            <a:endParaRPr lang="es-ES"/>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99D7841-E4B5-4A28-88AD-ECB8BFB285DD}" type="datetime1">
              <a:rPr lang="es-ES" smtClean="0"/>
              <a:t>04/07/2012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D11FE8D2-94D7-4055-9C68-98DBB7F0A60A}" type="slidenum">
              <a:rPr lang="es-ES" smtClean="0"/>
              <a:pPr/>
              <a:t>‹Nº›</a:t>
            </a:fld>
            <a:endParaRPr lang="es-E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lin ang="5400000" scaled="0"/>
          <a:tileRect/>
        </a:gradFill>
        <a:effectLst/>
      </p:bgPr>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C785C0B-7239-4D2F-9275-947147330730}" type="datetime1">
              <a:rPr lang="es-ES" smtClean="0"/>
              <a:t>04/07/2012</a:t>
            </a:fld>
            <a:endParaRPr lang="es-ES"/>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S"/>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916D90B-D302-4CDB-B43F-BC96314925F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wedge/>
  </p:transition>
  <p:hf sldNum="0" hdr="0" ftr="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wmf"/><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diagramLayout" Target="../diagrams/layout6.xml"/><Relationship Id="rId7" Type="http://schemas.openxmlformats.org/officeDocument/2006/relationships/diagramLayout" Target="../diagrams/layout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diagramData" Target="../diagrams/data7.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diagramColors" Target="../diagrams/colors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4.xml.rels><?xml version="1.0" encoding="UTF-8" standalone="yes"?>
<Relationships xmlns="http://schemas.openxmlformats.org/package/2006/relationships"><Relationship Id="rId8" Type="http://schemas.openxmlformats.org/officeDocument/2006/relationships/diagramQuickStyle" Target="../diagrams/quickStyle26.xml"/><Relationship Id="rId3" Type="http://schemas.openxmlformats.org/officeDocument/2006/relationships/diagramLayout" Target="../diagrams/layout25.xml"/><Relationship Id="rId7" Type="http://schemas.openxmlformats.org/officeDocument/2006/relationships/diagramLayout" Target="../diagrams/layout26.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openxmlformats.org/officeDocument/2006/relationships/diagramData" Target="../diagrams/data26.xml"/><Relationship Id="rId5" Type="http://schemas.openxmlformats.org/officeDocument/2006/relationships/diagramColors" Target="../diagrams/colors25.xml"/><Relationship Id="rId4" Type="http://schemas.openxmlformats.org/officeDocument/2006/relationships/diagramQuickStyle" Target="../diagrams/quickStyle25.xml"/><Relationship Id="rId9" Type="http://schemas.openxmlformats.org/officeDocument/2006/relationships/diagramColors" Target="../diagrams/colors2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es.wikipedia.org/wiki/Archivo:Kohlenstoffnanoroehre_Animation.gi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598632" y="2143116"/>
            <a:ext cx="5759450" cy="1200329"/>
          </a:xfrm>
          <a:prstGeom prst="rect">
            <a:avLst/>
          </a:prstGeom>
          <a:noFill/>
          <a:ln w="9525">
            <a:noFill/>
            <a:miter lim="800000"/>
            <a:headEnd/>
            <a:tailEnd/>
          </a:ln>
          <a:effectLst/>
        </p:spPr>
        <p:txBody>
          <a:bodyPr>
            <a:spAutoFit/>
          </a:bodyPr>
          <a:lstStyle/>
          <a:p>
            <a:pPr algn="ctr">
              <a:spcBef>
                <a:spcPct val="50000"/>
              </a:spcBef>
            </a:pPr>
            <a:r>
              <a:rPr lang="es-ES"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Black" pitchFamily="34" charset="0"/>
              </a:rPr>
              <a:t>INVESTIGACIÓN </a:t>
            </a:r>
            <a:r>
              <a:rPr lang="es-E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Black" pitchFamily="34" charset="0"/>
              </a:rPr>
              <a:t>TECNOLÓGICA</a:t>
            </a:r>
          </a:p>
        </p:txBody>
      </p:sp>
      <p:sp>
        <p:nvSpPr>
          <p:cNvPr id="2053" name="Text Box 5"/>
          <p:cNvSpPr txBox="1">
            <a:spLocks noChangeArrowheads="1"/>
          </p:cNvSpPr>
          <p:nvPr/>
        </p:nvSpPr>
        <p:spPr bwMode="auto">
          <a:xfrm>
            <a:off x="2571736" y="4143380"/>
            <a:ext cx="3929090" cy="104644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50000"/>
              </a:spcBef>
            </a:pPr>
            <a:r>
              <a:rPr lang="es-ES" sz="2000" b="1" dirty="0" smtClean="0">
                <a:solidFill>
                  <a:srgbClr val="0000FF"/>
                </a:solidFill>
                <a:latin typeface="Arial" charset="0"/>
              </a:rPr>
              <a:t>Ing</a:t>
            </a:r>
            <a:r>
              <a:rPr lang="es-ES" sz="2000" b="1" dirty="0">
                <a:solidFill>
                  <a:srgbClr val="0000FF"/>
                </a:solidFill>
                <a:latin typeface="Arial" charset="0"/>
              </a:rPr>
              <a:t>. </a:t>
            </a:r>
            <a:r>
              <a:rPr lang="es-ES" sz="2000" b="1" dirty="0" smtClean="0">
                <a:solidFill>
                  <a:srgbClr val="0000FF"/>
                </a:solidFill>
                <a:latin typeface="Arial" charset="0"/>
              </a:rPr>
              <a:t>Juan J. Nina Charaja</a:t>
            </a:r>
          </a:p>
          <a:p>
            <a:pPr algn="ctr">
              <a:spcBef>
                <a:spcPct val="50000"/>
              </a:spcBef>
            </a:pPr>
            <a:r>
              <a:rPr lang="es-ES" sz="1200" b="1" dirty="0" smtClean="0">
                <a:solidFill>
                  <a:srgbClr val="0000FF"/>
                </a:solidFill>
                <a:latin typeface="Arial" charset="0"/>
              </a:rPr>
              <a:t>CIP 99002</a:t>
            </a:r>
            <a:endParaRPr lang="es-ES" sz="1050" b="1" dirty="0">
              <a:solidFill>
                <a:srgbClr val="0000FF"/>
              </a:solidFill>
              <a:latin typeface="Arial" charset="0"/>
            </a:endParaRPr>
          </a:p>
          <a:p>
            <a:pPr algn="ctr">
              <a:spcBef>
                <a:spcPct val="50000"/>
              </a:spcBef>
            </a:pPr>
            <a:r>
              <a:rPr lang="es-ES" sz="1600" b="1" dirty="0" smtClean="0">
                <a:solidFill>
                  <a:srgbClr val="00B0F0"/>
                </a:solidFill>
                <a:latin typeface="Arial" charset="0"/>
              </a:rPr>
              <a:t>juan_jose.24@hotmail.com</a:t>
            </a:r>
            <a:r>
              <a:rPr lang="es-ES" sz="1600" b="1" dirty="0" smtClean="0">
                <a:solidFill>
                  <a:srgbClr val="0000FF"/>
                </a:solidFill>
                <a:latin typeface="Arial" charset="0"/>
              </a:rPr>
              <a:t> </a:t>
            </a:r>
            <a:endParaRPr lang="es-ES" sz="1600" b="1" dirty="0">
              <a:solidFill>
                <a:srgbClr val="0000FF"/>
              </a:solidFill>
              <a:latin typeface="Arial" charset="0"/>
            </a:endParaRPr>
          </a:p>
        </p:txBody>
      </p:sp>
      <p:sp>
        <p:nvSpPr>
          <p:cNvPr id="2060" name="Text Box 12"/>
          <p:cNvSpPr txBox="1">
            <a:spLocks noChangeArrowheads="1"/>
          </p:cNvSpPr>
          <p:nvPr/>
        </p:nvSpPr>
        <p:spPr bwMode="auto">
          <a:xfrm>
            <a:off x="2571736" y="5429265"/>
            <a:ext cx="3929090" cy="523220"/>
          </a:xfrm>
          <a:prstGeom prst="rect">
            <a:avLst/>
          </a:prstGeom>
          <a:solidFill>
            <a:srgbClr val="0000FF"/>
          </a:solidFill>
          <a:ln>
            <a:solidFill>
              <a:srgbClr val="7CC703"/>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algn="ctr">
              <a:spcBef>
                <a:spcPct val="50000"/>
              </a:spcBef>
            </a:pPr>
            <a:r>
              <a:rPr lang="es-ES" sz="1400" dirty="0" smtClean="0">
                <a:solidFill>
                  <a:srgbClr val="FFFF00"/>
                </a:solidFill>
              </a:rPr>
              <a:t>Docente </a:t>
            </a:r>
            <a:r>
              <a:rPr lang="es-ES" sz="1400" dirty="0" smtClean="0">
                <a:solidFill>
                  <a:srgbClr val="FFFF00"/>
                </a:solidFill>
              </a:rPr>
              <a:t>de Ingeniería Mecánica y </a:t>
            </a:r>
            <a:r>
              <a:rPr lang="es-ES" sz="1400" dirty="0" smtClean="0">
                <a:solidFill>
                  <a:srgbClr val="FFFF00"/>
                </a:solidFill>
              </a:rPr>
              <a:t>Mecánica Automotriz</a:t>
            </a:r>
            <a:endParaRPr lang="es-ES" sz="1400" dirty="0">
              <a:solidFill>
                <a:srgbClr val="FFFF00"/>
              </a:solidFill>
            </a:endParaRPr>
          </a:p>
        </p:txBody>
      </p:sp>
      <p:pic>
        <p:nvPicPr>
          <p:cNvPr id="2061" name="Picture 13" descr="D:\Mis imágenes\Imagen010.jpg"/>
          <p:cNvPicPr>
            <a:picLocks noChangeAspect="1" noChangeArrowheads="1"/>
          </p:cNvPicPr>
          <p:nvPr/>
        </p:nvPicPr>
        <p:blipFill>
          <a:blip r:embed="rId3" cstate="print"/>
          <a:srcRect/>
          <a:stretch>
            <a:fillRect/>
          </a:stretch>
        </p:blipFill>
        <p:spPr bwMode="auto">
          <a:xfrm>
            <a:off x="642910" y="4000504"/>
            <a:ext cx="1660934" cy="2214578"/>
          </a:xfrm>
          <a:prstGeom prst="rect">
            <a:avLst/>
          </a:prstGeom>
          <a:noFill/>
          <a:ln>
            <a:solidFill>
              <a:schemeClr val="tx1"/>
            </a:solidFill>
          </a:ln>
        </p:spPr>
      </p:pic>
      <p:pic>
        <p:nvPicPr>
          <p:cNvPr id="10" name="9 Imagen"/>
          <p:cNvPicPr/>
          <p:nvPr/>
        </p:nvPicPr>
        <p:blipFill>
          <a:blip r:embed="rId4"/>
          <a:srcRect/>
          <a:stretch>
            <a:fillRect/>
          </a:stretch>
        </p:blipFill>
        <p:spPr bwMode="auto">
          <a:xfrm>
            <a:off x="7143768" y="2428868"/>
            <a:ext cx="1357322" cy="1285884"/>
          </a:xfrm>
          <a:prstGeom prst="rect">
            <a:avLst/>
          </a:prstGeom>
        </p:spPr>
        <p:style>
          <a:lnRef idx="2">
            <a:schemeClr val="dk1"/>
          </a:lnRef>
          <a:fillRef idx="1">
            <a:schemeClr val="lt1"/>
          </a:fillRef>
          <a:effectRef idx="0">
            <a:schemeClr val="dk1"/>
          </a:effectRef>
          <a:fontRef idx="minor">
            <a:schemeClr val="dk1"/>
          </a:fontRef>
        </p:style>
      </p:pic>
      <p:sp>
        <p:nvSpPr>
          <p:cNvPr id="2062" name="Text Box 14"/>
          <p:cNvSpPr txBox="1">
            <a:spLocks noChangeArrowheads="1"/>
          </p:cNvSpPr>
          <p:nvPr/>
        </p:nvSpPr>
        <p:spPr bwMode="auto">
          <a:xfrm>
            <a:off x="1928794" y="571480"/>
            <a:ext cx="5429288" cy="1585049"/>
          </a:xfrm>
          <a:prstGeom prst="rect">
            <a:avLst/>
          </a:prstGeom>
          <a:solidFill>
            <a:srgbClr val="0000FF"/>
          </a:solidFill>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600" b="1" i="0" u="none" strike="noStrike" cap="none" normalizeH="0" baseline="0" dirty="0" smtClean="0">
                <a:ln>
                  <a:noFill/>
                </a:ln>
                <a:solidFill>
                  <a:srgbClr val="FFFF00"/>
                </a:solidFill>
                <a:effectLst/>
                <a:latin typeface="Calibri" pitchFamily="34" charset="0"/>
              </a:rPr>
              <a:t>INSTITUTO DE</a:t>
            </a:r>
            <a:r>
              <a:rPr kumimoji="0" lang="es-ES" sz="1600" b="1" i="0" u="none" strike="noStrike" cap="none" normalizeH="0" dirty="0" smtClean="0">
                <a:ln>
                  <a:noFill/>
                </a:ln>
                <a:solidFill>
                  <a:srgbClr val="FFFF00"/>
                </a:solidFill>
                <a:effectLst/>
                <a:latin typeface="Calibri" pitchFamily="34" charset="0"/>
              </a:rPr>
              <a:t> EDUCACIÓN</a:t>
            </a:r>
            <a:r>
              <a:rPr kumimoji="0" lang="es-ES" sz="1600" b="1" i="0" u="none" strike="noStrike" cap="none" normalizeH="0" baseline="0" dirty="0" smtClean="0">
                <a:ln>
                  <a:noFill/>
                </a:ln>
                <a:solidFill>
                  <a:srgbClr val="FFFF00"/>
                </a:solidFill>
                <a:effectLst/>
                <a:latin typeface="Calibri" pitchFamily="34" charset="0"/>
              </a:rPr>
              <a:t> SUPERIOR TECNOLÓGICO PÚBLICO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600" b="1" i="0" u="none" strike="noStrike" cap="none" normalizeH="0" baseline="0" dirty="0" smtClean="0">
                <a:ln>
                  <a:noFill/>
                </a:ln>
                <a:solidFill>
                  <a:srgbClr val="FFFF00"/>
                </a:solidFill>
                <a:effectLst/>
                <a:latin typeface="Calibri" pitchFamily="34" charset="0"/>
              </a:rPr>
              <a:t>“FRANCISCO DE PAULA GONZALES VIGIL”</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600" b="1" i="0" u="none" strike="noStrike" cap="none" normalizeH="0" baseline="0" dirty="0" smtClean="0">
                <a:ln>
                  <a:noFill/>
                </a:ln>
                <a:solidFill>
                  <a:srgbClr val="FFFF00"/>
                </a:solidFill>
                <a:effectLst/>
                <a:latin typeface="Calibri" pitchFamily="34" charset="0"/>
              </a:rPr>
              <a:t>TACNA</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1" i="0" u="none" strike="noStrike" cap="none" normalizeH="0" baseline="0" dirty="0" smtClean="0">
                <a:ln>
                  <a:noFill/>
                </a:ln>
                <a:solidFill>
                  <a:srgbClr val="FFFF00"/>
                </a:solidFill>
                <a:effectLst/>
                <a:latin typeface="Calibri" pitchFamily="34" charset="0"/>
              </a:rPr>
              <a:t>Revalidado por el Ministerio de Educación R.D. Nº 0668-2006-ED y R.D. Nº 0025-2007-ED</a:t>
            </a:r>
            <a:endParaRPr kumimoji="0" lang="es-ES" sz="2800" b="1" i="0" u="none" strike="noStrike" cap="none" normalizeH="0" baseline="0" dirty="0" smtClean="0">
              <a:ln>
                <a:noFill/>
              </a:ln>
              <a:solidFill>
                <a:srgbClr val="FFFF00"/>
              </a:solidFill>
              <a:effectLst/>
              <a:latin typeface="Tahoma" pitchFamily="34" charset="0"/>
            </a:endParaRPr>
          </a:p>
        </p:txBody>
      </p:sp>
      <p:pic>
        <p:nvPicPr>
          <p:cNvPr id="1026" name="Picture 2" descr="D:\Mis imágenes\logo IST.png"/>
          <p:cNvPicPr>
            <a:picLocks noChangeAspect="1" noChangeArrowheads="1"/>
          </p:cNvPicPr>
          <p:nvPr/>
        </p:nvPicPr>
        <p:blipFill>
          <a:blip r:embed="rId5" cstate="print"/>
          <a:srcRect/>
          <a:stretch>
            <a:fillRect/>
          </a:stretch>
        </p:blipFill>
        <p:spPr bwMode="auto">
          <a:xfrm>
            <a:off x="7127893" y="3929066"/>
            <a:ext cx="1444635" cy="928694"/>
          </a:xfrm>
          <a:prstGeom prst="rect">
            <a:avLst/>
          </a:prstGeom>
          <a:noFill/>
        </p:spPr>
      </p:pic>
      <p:pic>
        <p:nvPicPr>
          <p:cNvPr id="1027" name="Picture 3" descr="D:\Mis imágenes\LOGO MA.jpg"/>
          <p:cNvPicPr>
            <a:picLocks noChangeAspect="1" noChangeArrowheads="1"/>
          </p:cNvPicPr>
          <p:nvPr/>
        </p:nvPicPr>
        <p:blipFill>
          <a:blip r:embed="rId6" cstate="print"/>
          <a:srcRect/>
          <a:stretch>
            <a:fillRect/>
          </a:stretch>
        </p:blipFill>
        <p:spPr bwMode="auto">
          <a:xfrm>
            <a:off x="7215206" y="4908346"/>
            <a:ext cx="1214446" cy="1592488"/>
          </a:xfrm>
          <a:prstGeom prst="rect">
            <a:avLst/>
          </a:prstGeom>
        </p:spPr>
        <p:style>
          <a:lnRef idx="2">
            <a:schemeClr val="accent2"/>
          </a:lnRef>
          <a:fillRef idx="1">
            <a:schemeClr val="lt1"/>
          </a:fillRef>
          <a:effectRef idx="0">
            <a:schemeClr val="accent2"/>
          </a:effectRef>
          <a:fontRef idx="minor">
            <a:schemeClr val="dk1"/>
          </a:fontRef>
        </p:style>
      </p:pic>
      <p:pic>
        <p:nvPicPr>
          <p:cNvPr id="1028" name="Picture 4" descr="D:\Mis imágenes\CI.bmp"/>
          <p:cNvPicPr>
            <a:picLocks noChangeAspect="1" noChangeArrowheads="1"/>
          </p:cNvPicPr>
          <p:nvPr/>
        </p:nvPicPr>
        <p:blipFill>
          <a:blip r:embed="rId7"/>
          <a:srcRect/>
          <a:stretch>
            <a:fillRect/>
          </a:stretch>
        </p:blipFill>
        <p:spPr bwMode="auto">
          <a:xfrm>
            <a:off x="7451756" y="571480"/>
            <a:ext cx="1120772" cy="1286132"/>
          </a:xfrm>
          <a:prstGeom prst="rect">
            <a:avLst/>
          </a:prstGeom>
        </p:spPr>
        <p:style>
          <a:lnRef idx="2">
            <a:schemeClr val="accent3"/>
          </a:lnRef>
          <a:fillRef idx="1">
            <a:schemeClr val="lt1"/>
          </a:fillRef>
          <a:effectRef idx="0">
            <a:schemeClr val="accent3"/>
          </a:effectRef>
          <a:fontRef idx="minor">
            <a:schemeClr val="dk1"/>
          </a:fontRef>
        </p:style>
      </p:pic>
      <p:pic>
        <p:nvPicPr>
          <p:cNvPr id="11" name="10 Imagen" descr="D:\Documents and Settings\Administrador\Mis documentos\Mis imágenes\nuevo logo vigil.jpg"/>
          <p:cNvPicPr/>
          <p:nvPr/>
        </p:nvPicPr>
        <p:blipFill>
          <a:blip r:embed="rId8"/>
          <a:srcRect l="7151" t="9302" r="6088" b="18604"/>
          <a:stretch>
            <a:fillRect/>
          </a:stretch>
        </p:blipFill>
        <p:spPr bwMode="auto">
          <a:xfrm>
            <a:off x="428596" y="571480"/>
            <a:ext cx="1503430" cy="1285884"/>
          </a:xfrm>
          <a:prstGeom prst="rect">
            <a:avLst/>
          </a:prstGeom>
          <a:noFill/>
          <a:ln w="9525">
            <a:solidFill>
              <a:srgbClr val="CC3300"/>
            </a:solidFill>
            <a:miter lim="800000"/>
            <a:headEnd/>
            <a:tailEnd/>
          </a:ln>
        </p:spPr>
      </p:pic>
      <p:sp>
        <p:nvSpPr>
          <p:cNvPr id="12" name="11 Marcador de fecha"/>
          <p:cNvSpPr>
            <a:spLocks noGrp="1"/>
          </p:cNvSpPr>
          <p:nvPr>
            <p:ph type="dt" sz="half" idx="10"/>
          </p:nvPr>
        </p:nvSpPr>
        <p:spPr/>
        <p:txBody>
          <a:bodyPr/>
          <a:lstStyle/>
          <a:p>
            <a:fld id="{278FD011-283D-4679-9CFB-482A36638AC4}" type="datetime1">
              <a:rPr lang="es-ES" smtClean="0"/>
              <a:t>04/07/2012</a:t>
            </a:fld>
            <a:endParaRPr lang="es-ES"/>
          </a:p>
        </p:txBody>
      </p:sp>
      <p:pic>
        <p:nvPicPr>
          <p:cNvPr id="13" name="12 Imagen"/>
          <p:cNvPicPr/>
          <p:nvPr/>
        </p:nvPicPr>
        <p:blipFill>
          <a:blip r:embed="rId9" cstate="print"/>
          <a:srcRect/>
          <a:stretch>
            <a:fillRect/>
          </a:stretch>
        </p:blipFill>
        <p:spPr bwMode="auto">
          <a:xfrm>
            <a:off x="428596" y="2285992"/>
            <a:ext cx="1357322" cy="1500198"/>
          </a:xfrm>
          <a:prstGeom prst="rect">
            <a:avLst/>
          </a:prstGeom>
          <a:noFill/>
          <a:ln w="9525">
            <a:solidFill>
              <a:srgbClr val="FF0000"/>
            </a:solidFill>
            <a:miter lim="800000"/>
            <a:headEnd/>
            <a:tailEnd/>
          </a:ln>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428604"/>
            <a:ext cx="8183880" cy="714380"/>
          </a:xfrm>
        </p:spPr>
        <p:txBody>
          <a:bodyPr>
            <a:noAutofit/>
          </a:bodyPr>
          <a:lstStyle/>
          <a:p>
            <a:pPr algn="ctr"/>
            <a:r>
              <a:rPr lang="es-ES" sz="4400" dirty="0" smtClean="0">
                <a:solidFill>
                  <a:srgbClr val="C00000"/>
                </a:solidFill>
              </a:rPr>
              <a:t>LA TECNOLOGÍA</a:t>
            </a:r>
            <a:endParaRPr lang="es-ES" sz="4400" dirty="0">
              <a:solidFill>
                <a:srgbClr val="C00000"/>
              </a:solidFill>
            </a:endParaRPr>
          </a:p>
        </p:txBody>
      </p:sp>
      <p:graphicFrame>
        <p:nvGraphicFramePr>
          <p:cNvPr id="4" name="3 Marcador de contenido"/>
          <p:cNvGraphicFramePr>
            <a:graphicFrameLocks noGrp="1"/>
          </p:cNvGraphicFramePr>
          <p:nvPr>
            <p:ph idx="1"/>
          </p:nvPr>
        </p:nvGraphicFramePr>
        <p:xfrm>
          <a:off x="500034" y="1142984"/>
          <a:ext cx="8183880"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fecha"/>
          <p:cNvSpPr>
            <a:spLocks noGrp="1"/>
          </p:cNvSpPr>
          <p:nvPr>
            <p:ph type="dt" sz="half" idx="10"/>
          </p:nvPr>
        </p:nvSpPr>
        <p:spPr/>
        <p:txBody>
          <a:bodyPr/>
          <a:lstStyle/>
          <a:p>
            <a:fld id="{0D626FCB-1ED2-419D-8486-204FA45237AC}"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04"/>
            <a:ext cx="8183880" cy="1051560"/>
          </a:xfrm>
        </p:spPr>
        <p:txBody>
          <a:bodyPr>
            <a:normAutofit fontScale="90000"/>
          </a:bodyPr>
          <a:lstStyle/>
          <a:p>
            <a:pPr algn="ctr"/>
            <a:r>
              <a:rPr lang="es-ES" dirty="0" smtClean="0">
                <a:solidFill>
                  <a:srgbClr val="FF0000"/>
                </a:solidFill>
              </a:rPr>
              <a:t>ACEPCIONES DE LA PALABRA TECNOLOGÍA</a:t>
            </a:r>
            <a:endParaRPr lang="es-ES" dirty="0">
              <a:solidFill>
                <a:srgbClr val="FF0000"/>
              </a:solidFill>
            </a:endParaRPr>
          </a:p>
        </p:txBody>
      </p:sp>
      <p:graphicFrame>
        <p:nvGraphicFramePr>
          <p:cNvPr id="4" name="3 Marcador de contenido"/>
          <p:cNvGraphicFramePr>
            <a:graphicFrameLocks noGrp="1"/>
          </p:cNvGraphicFramePr>
          <p:nvPr>
            <p:ph idx="1"/>
          </p:nvPr>
        </p:nvGraphicFramePr>
        <p:xfrm>
          <a:off x="428596" y="1714488"/>
          <a:ext cx="8183880"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fecha"/>
          <p:cNvSpPr>
            <a:spLocks noGrp="1"/>
          </p:cNvSpPr>
          <p:nvPr>
            <p:ph type="dt" sz="half" idx="10"/>
          </p:nvPr>
        </p:nvSpPr>
        <p:spPr/>
        <p:txBody>
          <a:bodyPr/>
          <a:lstStyle/>
          <a:p>
            <a:fld id="{C7E620C4-377C-4C9B-BF22-741A806BC9D6}"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04"/>
            <a:ext cx="8183880" cy="748652"/>
          </a:xfrm>
        </p:spPr>
        <p:txBody>
          <a:bodyPr>
            <a:noAutofit/>
          </a:bodyPr>
          <a:lstStyle/>
          <a:p>
            <a:pPr algn="ctr"/>
            <a:r>
              <a:rPr lang="es-ES" sz="4400" dirty="0" smtClean="0">
                <a:solidFill>
                  <a:srgbClr val="C00000"/>
                </a:solidFill>
              </a:rPr>
              <a:t>LA TÉCNICA</a:t>
            </a:r>
            <a:endParaRPr lang="es-ES" sz="4400" dirty="0">
              <a:solidFill>
                <a:srgbClr val="C00000"/>
              </a:solidFill>
            </a:endParaRPr>
          </a:p>
        </p:txBody>
      </p:sp>
      <p:graphicFrame>
        <p:nvGraphicFramePr>
          <p:cNvPr id="4" name="3 Marcador de contenido"/>
          <p:cNvGraphicFramePr>
            <a:graphicFrameLocks noGrp="1"/>
          </p:cNvGraphicFramePr>
          <p:nvPr>
            <p:ph idx="1"/>
          </p:nvPr>
        </p:nvGraphicFramePr>
        <p:xfrm>
          <a:off x="428596" y="1357298"/>
          <a:ext cx="8183880"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fecha"/>
          <p:cNvSpPr>
            <a:spLocks noGrp="1"/>
          </p:cNvSpPr>
          <p:nvPr>
            <p:ph type="dt" sz="half" idx="10"/>
          </p:nvPr>
        </p:nvSpPr>
        <p:spPr/>
        <p:txBody>
          <a:bodyPr/>
          <a:lstStyle/>
          <a:p>
            <a:fld id="{249ACC60-37B0-45A5-A7D2-57B82790664D}"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428604"/>
            <a:ext cx="8183880" cy="962942"/>
          </a:xfrm>
        </p:spPr>
        <p:txBody>
          <a:bodyPr>
            <a:noAutofit/>
          </a:bodyPr>
          <a:lstStyle/>
          <a:p>
            <a:pPr algn="ctr"/>
            <a:r>
              <a:rPr lang="es-ES" sz="3200" dirty="0" smtClean="0">
                <a:solidFill>
                  <a:srgbClr val="C00000"/>
                </a:solidFill>
              </a:rPr>
              <a:t>DIFERENCIA ENTRE TECNOLOGÍA Y TÉCNICA</a:t>
            </a:r>
            <a:endParaRPr lang="es-ES" sz="3200" dirty="0">
              <a:solidFill>
                <a:srgbClr val="C00000"/>
              </a:solidFill>
            </a:endParaRPr>
          </a:p>
        </p:txBody>
      </p:sp>
      <p:graphicFrame>
        <p:nvGraphicFramePr>
          <p:cNvPr id="4" name="3 Marcador de contenido"/>
          <p:cNvGraphicFramePr>
            <a:graphicFrameLocks noGrp="1"/>
          </p:cNvGraphicFramePr>
          <p:nvPr>
            <p:ph idx="1"/>
          </p:nvPr>
        </p:nvGraphicFramePr>
        <p:xfrm>
          <a:off x="428596" y="1428736"/>
          <a:ext cx="8183880" cy="4827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Diagrama"/>
          <p:cNvGraphicFramePr/>
          <p:nvPr/>
        </p:nvGraphicFramePr>
        <p:xfrm>
          <a:off x="1500166" y="1428736"/>
          <a:ext cx="5528758" cy="40011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4 Marcador de fecha"/>
          <p:cNvSpPr>
            <a:spLocks noGrp="1"/>
          </p:cNvSpPr>
          <p:nvPr>
            <p:ph type="dt" sz="half" idx="10"/>
          </p:nvPr>
        </p:nvSpPr>
        <p:spPr/>
        <p:txBody>
          <a:bodyPr/>
          <a:lstStyle/>
          <a:p>
            <a:fld id="{B9270D9F-42E5-4DF0-9AF6-1269927FDAE4}"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0086" y="500042"/>
            <a:ext cx="8183880" cy="1051560"/>
          </a:xfrm>
          <a:solidFill>
            <a:schemeClr val="accent3">
              <a:lumMod val="40000"/>
              <a:lumOff val="60000"/>
            </a:schemeClr>
          </a:solidFill>
        </p:spPr>
        <p:txBody>
          <a:bodyPr>
            <a:noAutofit/>
          </a:bodyPr>
          <a:lstStyle/>
          <a:p>
            <a:pPr algn="ctr"/>
            <a:r>
              <a:rPr lang="es-ES" sz="2000" b="0" dirty="0" smtClean="0">
                <a:solidFill>
                  <a:srgbClr val="C00000"/>
                </a:solidFill>
              </a:rPr>
              <a:t>LA TECNOLOGIA COMO PROCESO ARTICULA DIFERENTES TIPOS DE CONOCIMIENTOS PARA LA GENERACIÓN DE NUEVAS TECNOLOGIAS</a:t>
            </a:r>
            <a:endParaRPr lang="es-ES" sz="2000" b="0" dirty="0">
              <a:solidFill>
                <a:srgbClr val="C00000"/>
              </a:solidFill>
            </a:endParaRPr>
          </a:p>
        </p:txBody>
      </p:sp>
      <p:graphicFrame>
        <p:nvGraphicFramePr>
          <p:cNvPr id="4" name="3 Marcador de contenido"/>
          <p:cNvGraphicFramePr>
            <a:graphicFrameLocks noGrp="1"/>
          </p:cNvGraphicFramePr>
          <p:nvPr>
            <p:ph idx="1"/>
          </p:nvPr>
        </p:nvGraphicFramePr>
        <p:xfrm>
          <a:off x="500034" y="1643050"/>
          <a:ext cx="8183880"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Flecha curvada hacia abajo"/>
          <p:cNvSpPr/>
          <p:nvPr/>
        </p:nvSpPr>
        <p:spPr>
          <a:xfrm>
            <a:off x="4572000" y="2857496"/>
            <a:ext cx="3214710" cy="874396"/>
          </a:xfrm>
          <a:prstGeom prst="curved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8 Rectángulo redondeado"/>
          <p:cNvSpPr/>
          <p:nvPr/>
        </p:nvSpPr>
        <p:spPr>
          <a:xfrm>
            <a:off x="7143768" y="3857628"/>
            <a:ext cx="1428760" cy="57150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rgbClr val="C00000"/>
                </a:solidFill>
              </a:rPr>
              <a:t>NUEVAS TECNOLOGÍAS</a:t>
            </a:r>
            <a:endParaRPr lang="es-ES" sz="1200" dirty="0">
              <a:solidFill>
                <a:srgbClr val="C00000"/>
              </a:solidFill>
            </a:endParaRPr>
          </a:p>
        </p:txBody>
      </p:sp>
      <p:sp>
        <p:nvSpPr>
          <p:cNvPr id="7" name="6 Marcador de fecha"/>
          <p:cNvSpPr>
            <a:spLocks noGrp="1"/>
          </p:cNvSpPr>
          <p:nvPr>
            <p:ph type="dt" sz="half" idx="10"/>
          </p:nvPr>
        </p:nvSpPr>
        <p:spPr/>
        <p:txBody>
          <a:bodyPr/>
          <a:lstStyle/>
          <a:p>
            <a:fld id="{3C22509A-5A27-4E4A-B51C-21D8ACA2C730}"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28596" y="428604"/>
            <a:ext cx="8183880" cy="1051560"/>
          </a:xfrm>
          <a:ln>
            <a:solidFill>
              <a:srgbClr val="C00000"/>
            </a:solidFill>
          </a:ln>
        </p:spPr>
        <p:txBody>
          <a:bodyPr>
            <a:normAutofit/>
          </a:bodyPr>
          <a:lstStyle/>
          <a:p>
            <a:pPr algn="ctr"/>
            <a:r>
              <a:rPr lang="es-ES" sz="2800" dirty="0" smtClean="0">
                <a:solidFill>
                  <a:srgbClr val="C00000"/>
                </a:solidFill>
              </a:rPr>
              <a:t>SINONIMOS DE LA TECNOLOGÍA COMO PROCESO</a:t>
            </a:r>
            <a:endParaRPr lang="es-ES" sz="2800" dirty="0">
              <a:solidFill>
                <a:srgbClr val="C00000"/>
              </a:solidFill>
            </a:endParaRPr>
          </a:p>
        </p:txBody>
      </p:sp>
      <p:graphicFrame>
        <p:nvGraphicFramePr>
          <p:cNvPr id="5" name="4 Marcador de contenido"/>
          <p:cNvGraphicFramePr>
            <a:graphicFrameLocks noGrp="1"/>
          </p:cNvGraphicFramePr>
          <p:nvPr>
            <p:ph idx="1"/>
          </p:nvPr>
        </p:nvGraphicFramePr>
        <p:xfrm>
          <a:off x="500034" y="1500174"/>
          <a:ext cx="8183880"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fecha"/>
          <p:cNvSpPr>
            <a:spLocks noGrp="1"/>
          </p:cNvSpPr>
          <p:nvPr>
            <p:ph type="dt" sz="half" idx="10"/>
          </p:nvPr>
        </p:nvSpPr>
        <p:spPr/>
        <p:txBody>
          <a:bodyPr/>
          <a:lstStyle/>
          <a:p>
            <a:fld id="{4731A666-883A-47A4-89B7-1748C24AD870}"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8183880" cy="1391594"/>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s-ES" sz="4800" dirty="0" smtClean="0">
                <a:solidFill>
                  <a:schemeClr val="tx1"/>
                </a:solidFill>
              </a:rPr>
              <a:t>INVESTIGACIÓN TECNOLÓGICA</a:t>
            </a:r>
            <a:endParaRPr lang="es-ES" sz="4800" dirty="0">
              <a:solidFill>
                <a:schemeClr val="tx1"/>
              </a:solidFill>
            </a:endParaRPr>
          </a:p>
        </p:txBody>
      </p:sp>
      <p:sp>
        <p:nvSpPr>
          <p:cNvPr id="3" name="2 Marcador de contenido"/>
          <p:cNvSpPr>
            <a:spLocks noGrp="1"/>
          </p:cNvSpPr>
          <p:nvPr>
            <p:ph idx="1"/>
          </p:nvPr>
        </p:nvSpPr>
        <p:spPr>
          <a:xfrm>
            <a:off x="357158" y="1928802"/>
            <a:ext cx="8183880" cy="1857388"/>
          </a:xfrm>
        </p:spPr>
        <p:style>
          <a:lnRef idx="1">
            <a:schemeClr val="accent1"/>
          </a:lnRef>
          <a:fillRef idx="3">
            <a:schemeClr val="accent1"/>
          </a:fillRef>
          <a:effectRef idx="2">
            <a:schemeClr val="accent1"/>
          </a:effectRef>
          <a:fontRef idx="minor">
            <a:schemeClr val="lt1"/>
          </a:fontRef>
        </p:style>
        <p:txBody>
          <a:bodyPr>
            <a:normAutofit fontScale="77500" lnSpcReduction="20000"/>
          </a:bodyPr>
          <a:lstStyle/>
          <a:p>
            <a:pPr algn="just">
              <a:buNone/>
            </a:pPr>
            <a:r>
              <a:rPr lang="es-ES" dirty="0" smtClean="0"/>
              <a:t>  Proceso de conocimiento planeado, consciente, racional y crítico atraves del cual los seres humanos diseñan herramientas, máquinas y procesos para incrementar su control y su comprensión del entorno material.</a:t>
            </a:r>
            <a:endParaRPr lang="es-ES" dirty="0"/>
          </a:p>
        </p:txBody>
      </p:sp>
      <p:sp>
        <p:nvSpPr>
          <p:cNvPr id="4" name="3 CuadroTexto"/>
          <p:cNvSpPr txBox="1"/>
          <p:nvPr/>
        </p:nvSpPr>
        <p:spPr bwMode="auto">
          <a:xfrm>
            <a:off x="428596" y="3857628"/>
            <a:ext cx="8072493" cy="1200329"/>
          </a:xfrm>
          <a:prstGeom prst="rect">
            <a:avLst/>
          </a:prstGeom>
          <a:solidFill>
            <a:schemeClr val="accent3">
              <a:lumMod val="40000"/>
              <a:lumOff val="60000"/>
            </a:schemeClr>
          </a:solidFill>
          <a:ln w="9525">
            <a:solidFill>
              <a:srgbClr val="FFFFFF"/>
            </a:solidFill>
            <a:miter lim="800000"/>
            <a:headEnd/>
            <a:tailEnd/>
          </a:ln>
        </p:spPr>
        <p:txBody>
          <a:bodyPr vert="horz" wrap="square" lIns="91440" tIns="45720" rIns="91440" bIns="45720" numCol="1" rtlCol="0" anchor="t" anchorCtr="0" compatLnSpc="1">
            <a:prstTxWarp prst="textNoShape">
              <a:avLst/>
            </a:prstTxWarp>
            <a:spAutoFit/>
          </a:bodyPr>
          <a:lstStyle/>
          <a:p>
            <a:pPr marL="0" marR="0" indent="0" algn="just" defTabSz="914400" rtl="0" eaLnBrk="1" fontAlgn="base" latinLnBrk="0" hangingPunct="1">
              <a:lnSpc>
                <a:spcPct val="100000"/>
              </a:lnSpc>
              <a:spcBef>
                <a:spcPct val="0"/>
              </a:spcBef>
              <a:spcAft>
                <a:spcPts val="1000"/>
              </a:spcAft>
              <a:buClrTx/>
              <a:buSzTx/>
              <a:buFontTx/>
              <a:buNone/>
              <a:tabLst/>
            </a:pPr>
            <a:r>
              <a:rPr kumimoji="0" lang="es-ES" sz="2400" i="0" u="none" strike="noStrike" cap="none" normalizeH="0" baseline="0" dirty="0" smtClean="0">
                <a:ln>
                  <a:noFill/>
                </a:ln>
                <a:solidFill>
                  <a:schemeClr val="tx1"/>
                </a:solidFill>
                <a:effectLst/>
                <a:latin typeface="Calibri" pitchFamily="34" charset="0"/>
              </a:rPr>
              <a:t>La Investigación</a:t>
            </a:r>
            <a:r>
              <a:rPr kumimoji="0" lang="es-ES" sz="2400" i="0" u="none" strike="noStrike" cap="none" normalizeH="0" dirty="0" smtClean="0">
                <a:ln>
                  <a:noFill/>
                </a:ln>
                <a:solidFill>
                  <a:schemeClr val="tx1"/>
                </a:solidFill>
                <a:effectLst/>
                <a:latin typeface="Calibri" pitchFamily="34" charset="0"/>
              </a:rPr>
              <a:t> Tecnológica logra determinar un </a:t>
            </a:r>
            <a:r>
              <a:rPr kumimoji="0" lang="es-ES" sz="2400" i="0" u="none" strike="noStrike" cap="none" normalizeH="0" dirty="0" smtClean="0">
                <a:ln>
                  <a:noFill/>
                </a:ln>
                <a:solidFill>
                  <a:srgbClr val="C00000"/>
                </a:solidFill>
                <a:effectLst/>
                <a:latin typeface="Calibri" pitchFamily="34" charset="0"/>
              </a:rPr>
              <a:t>saber hacer técnico</a:t>
            </a:r>
            <a:r>
              <a:rPr lang="es-ES" sz="2400" dirty="0" smtClean="0">
                <a:latin typeface="Calibri" pitchFamily="34" charset="0"/>
              </a:rPr>
              <a:t>.</a:t>
            </a:r>
            <a:r>
              <a:rPr kumimoji="0" lang="es-ES" sz="2400" i="0" u="none" strike="noStrike" cap="none" normalizeH="0" dirty="0" smtClean="0">
                <a:ln>
                  <a:noFill/>
                </a:ln>
                <a:solidFill>
                  <a:schemeClr val="tx1"/>
                </a:solidFill>
                <a:effectLst/>
                <a:latin typeface="Calibri" pitchFamily="34" charset="0"/>
              </a:rPr>
              <a:t> Este saber es un recurso r</a:t>
            </a:r>
            <a:r>
              <a:rPr lang="es-ES" sz="2400" baseline="0" dirty="0" smtClean="0">
                <a:latin typeface="Calibri" pitchFamily="34" charset="0"/>
              </a:rPr>
              <a:t>entable que brinda beneficios económicos, por ello se protege con  el secreto o </a:t>
            </a:r>
            <a:r>
              <a:rPr lang="es-ES" sz="2400" baseline="0" dirty="0" smtClean="0">
                <a:solidFill>
                  <a:srgbClr val="FF0000"/>
                </a:solidFill>
                <a:latin typeface="Calibri" pitchFamily="34" charset="0"/>
              </a:rPr>
              <a:t>se patenta</a:t>
            </a:r>
            <a:endParaRPr kumimoji="0" lang="es-ES" sz="2400" i="0" u="none" strike="noStrike" cap="none" normalizeH="0" baseline="0" dirty="0" smtClean="0">
              <a:ln>
                <a:noFill/>
              </a:ln>
              <a:solidFill>
                <a:srgbClr val="FF0000"/>
              </a:solidFill>
              <a:effectLst/>
              <a:latin typeface="Calibri" pitchFamily="34" charset="0"/>
            </a:endParaRPr>
          </a:p>
        </p:txBody>
      </p:sp>
      <p:graphicFrame>
        <p:nvGraphicFramePr>
          <p:cNvPr id="6" name="5 Diagrama"/>
          <p:cNvGraphicFramePr/>
          <p:nvPr/>
        </p:nvGraphicFramePr>
        <p:xfrm>
          <a:off x="500034" y="5286388"/>
          <a:ext cx="8215369" cy="1200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Marcador de fecha"/>
          <p:cNvSpPr>
            <a:spLocks noGrp="1"/>
          </p:cNvSpPr>
          <p:nvPr>
            <p:ph type="dt" sz="half" idx="10"/>
          </p:nvPr>
        </p:nvSpPr>
        <p:spPr/>
        <p:txBody>
          <a:bodyPr/>
          <a:lstStyle/>
          <a:p>
            <a:fld id="{026E8117-33E2-4896-AECA-5FF3BA4416C5}"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04"/>
            <a:ext cx="8183880" cy="1051560"/>
          </a:xfrm>
          <a:solidFill>
            <a:schemeClr val="accent3">
              <a:lumMod val="60000"/>
              <a:lumOff val="40000"/>
            </a:schemeClr>
          </a:solidFill>
        </p:spPr>
        <p:txBody>
          <a:bodyPr>
            <a:noAutofit/>
          </a:bodyPr>
          <a:lstStyle/>
          <a:p>
            <a:pPr algn="ctr"/>
            <a:r>
              <a:rPr lang="es-ES" dirty="0" smtClean="0">
                <a:solidFill>
                  <a:srgbClr val="C00000"/>
                </a:solidFill>
              </a:rPr>
              <a:t>INVESTIGACIÓN TECNOLÓGICA</a:t>
            </a:r>
            <a:endParaRPr lang="es-ES" dirty="0"/>
          </a:p>
        </p:txBody>
      </p:sp>
      <p:sp>
        <p:nvSpPr>
          <p:cNvPr id="3" name="2 Marcador de contenido"/>
          <p:cNvSpPr>
            <a:spLocks noGrp="1"/>
          </p:cNvSpPr>
          <p:nvPr>
            <p:ph idx="1"/>
          </p:nvPr>
        </p:nvSpPr>
        <p:spPr>
          <a:xfrm>
            <a:off x="500034" y="1571612"/>
            <a:ext cx="8183880" cy="3571900"/>
          </a:xfrm>
          <a:solidFill>
            <a:schemeClr val="accent4">
              <a:lumMod val="40000"/>
              <a:lumOff val="60000"/>
            </a:schemeClr>
          </a:solidFill>
        </p:spPr>
        <p:txBody>
          <a:bodyPr>
            <a:normAutofit fontScale="70000" lnSpcReduction="20000"/>
          </a:bodyPr>
          <a:lstStyle/>
          <a:p>
            <a:pPr algn="just">
              <a:buNone/>
            </a:pPr>
            <a:r>
              <a:rPr lang="es-ES" dirty="0" smtClean="0"/>
              <a:t>  Como resultado de la investigación tecnológica se obtienen conocimientos que establecen con detalle: acciones, requisitos, características, materiales, costos, participantes, responsables, métodos y demás circunstancias, que describen el qué y el cómo, con lo que se promueve el logro de objetivos, generalmente predeterminados, en el área de la producción.</a:t>
            </a:r>
          </a:p>
          <a:p>
            <a:pPr algn="just">
              <a:buNone/>
            </a:pPr>
            <a:endParaRPr lang="es-ES" dirty="0" smtClean="0"/>
          </a:p>
          <a:p>
            <a:pPr algn="just">
              <a:buNone/>
            </a:pPr>
            <a:r>
              <a:rPr lang="es-ES" dirty="0" smtClean="0"/>
              <a:t>  </a:t>
            </a:r>
            <a:r>
              <a:rPr lang="es-ES" dirty="0" smtClean="0">
                <a:solidFill>
                  <a:srgbClr val="C00000"/>
                </a:solidFill>
              </a:rPr>
              <a:t>El fruto de la investigación tecnológica se alcanza en un plazo fijo y constituye un conocimiento utilizable de manera inmediata, y que se concreta en inventos, diseños e innovaciones, todos ellos negociables.</a:t>
            </a:r>
            <a:endParaRPr lang="es-ES" dirty="0">
              <a:solidFill>
                <a:srgbClr val="C00000"/>
              </a:solidFill>
            </a:endParaRPr>
          </a:p>
        </p:txBody>
      </p:sp>
      <p:sp>
        <p:nvSpPr>
          <p:cNvPr id="4" name="3 CuadroTexto"/>
          <p:cNvSpPr txBox="1"/>
          <p:nvPr/>
        </p:nvSpPr>
        <p:spPr>
          <a:xfrm>
            <a:off x="285720" y="5500702"/>
            <a:ext cx="8572560"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s-ES" b="1" dirty="0" smtClean="0">
                <a:solidFill>
                  <a:schemeClr val="bg1"/>
                </a:solidFill>
              </a:rPr>
              <a:t>INVESTIGACIÓN TECNOLÓGICA = INVESTIGAR + TRANSFORMAR</a:t>
            </a:r>
            <a:endParaRPr lang="es-ES" b="1" dirty="0">
              <a:solidFill>
                <a:schemeClr val="bg1"/>
              </a:solidFill>
            </a:endParaRPr>
          </a:p>
        </p:txBody>
      </p:sp>
      <p:sp>
        <p:nvSpPr>
          <p:cNvPr id="5" name="4 Marcador de fecha"/>
          <p:cNvSpPr>
            <a:spLocks noGrp="1"/>
          </p:cNvSpPr>
          <p:nvPr>
            <p:ph type="dt" sz="half" idx="10"/>
          </p:nvPr>
        </p:nvSpPr>
        <p:spPr/>
        <p:txBody>
          <a:bodyPr/>
          <a:lstStyle/>
          <a:p>
            <a:fld id="{1DD9A8CB-AA95-4132-96D5-64AF276F41D2}"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183880" cy="677214"/>
          </a:xfrm>
          <a:solidFill>
            <a:srgbClr val="00B0F0"/>
          </a:solidFill>
        </p:spPr>
        <p:txBody>
          <a:bodyPr>
            <a:normAutofit/>
          </a:bodyPr>
          <a:lstStyle/>
          <a:p>
            <a:pPr algn="ctr"/>
            <a:r>
              <a:rPr lang="es-ES" dirty="0" smtClean="0">
                <a:solidFill>
                  <a:srgbClr val="00B050"/>
                </a:solidFill>
              </a:rPr>
              <a:t>1ºA.</a:t>
            </a:r>
            <a:r>
              <a:rPr lang="es-ES" dirty="0" smtClean="0">
                <a:solidFill>
                  <a:srgbClr val="FF0000"/>
                </a:solidFill>
              </a:rPr>
              <a:t> INVESTIGAR </a:t>
            </a:r>
            <a:endParaRPr lang="es-ES" dirty="0">
              <a:solidFill>
                <a:srgbClr val="002060"/>
              </a:solidFill>
            </a:endParaRPr>
          </a:p>
        </p:txBody>
      </p:sp>
      <p:sp>
        <p:nvSpPr>
          <p:cNvPr id="4" name="3 CuadroTexto"/>
          <p:cNvSpPr txBox="1"/>
          <p:nvPr/>
        </p:nvSpPr>
        <p:spPr>
          <a:xfrm>
            <a:off x="428596" y="1142984"/>
            <a:ext cx="8286808" cy="646331"/>
          </a:xfrm>
          <a:prstGeom prst="rect">
            <a:avLst/>
          </a:prstGeom>
          <a:noFill/>
        </p:spPr>
        <p:txBody>
          <a:bodyPr wrap="square" rtlCol="0">
            <a:spAutoFit/>
          </a:bodyPr>
          <a:lstStyle/>
          <a:p>
            <a:pPr algn="just"/>
            <a:r>
              <a:rPr lang="es-ES" dirty="0" smtClean="0">
                <a:solidFill>
                  <a:srgbClr val="002060"/>
                </a:solidFill>
              </a:rPr>
              <a:t>Investigar</a:t>
            </a:r>
            <a:r>
              <a:rPr lang="es-ES" dirty="0" smtClean="0">
                <a:solidFill>
                  <a:srgbClr val="C00000"/>
                </a:solidFill>
              </a:rPr>
              <a:t> es un proceso de conocimiento planeado, consciente, racional y crítico. En dicho proceso se determinan cuatro momentos:</a:t>
            </a:r>
            <a:endParaRPr lang="es-ES" dirty="0">
              <a:solidFill>
                <a:srgbClr val="C00000"/>
              </a:solidFill>
            </a:endParaRPr>
          </a:p>
        </p:txBody>
      </p:sp>
      <p:graphicFrame>
        <p:nvGraphicFramePr>
          <p:cNvPr id="7" name="4 Marcador de contenido"/>
          <p:cNvGraphicFramePr>
            <a:graphicFrameLocks noGrp="1"/>
          </p:cNvGraphicFramePr>
          <p:nvPr>
            <p:ph idx="1"/>
          </p:nvPr>
        </p:nvGraphicFramePr>
        <p:xfrm>
          <a:off x="428596" y="1857364"/>
          <a:ext cx="8286808"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fecha"/>
          <p:cNvSpPr>
            <a:spLocks noGrp="1"/>
          </p:cNvSpPr>
          <p:nvPr>
            <p:ph type="dt" sz="half" idx="10"/>
          </p:nvPr>
        </p:nvSpPr>
        <p:spPr/>
        <p:txBody>
          <a:bodyPr/>
          <a:lstStyle/>
          <a:p>
            <a:fld id="{368C7B3F-1D6F-4C9B-BEA8-F2E891335FFA}"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183880" cy="677214"/>
          </a:xfrm>
          <a:solidFill>
            <a:srgbClr val="00B0F0"/>
          </a:solidFill>
        </p:spPr>
        <p:txBody>
          <a:bodyPr>
            <a:normAutofit/>
          </a:bodyPr>
          <a:lstStyle/>
          <a:p>
            <a:pPr algn="ctr"/>
            <a:r>
              <a:rPr lang="es-ES" dirty="0" smtClean="0">
                <a:solidFill>
                  <a:srgbClr val="00B050"/>
                </a:solidFill>
              </a:rPr>
              <a:t>1ºB.</a:t>
            </a:r>
            <a:r>
              <a:rPr lang="es-ES" dirty="0" smtClean="0">
                <a:solidFill>
                  <a:srgbClr val="002060"/>
                </a:solidFill>
              </a:rPr>
              <a:t> </a:t>
            </a:r>
            <a:r>
              <a:rPr lang="es-ES" dirty="0" smtClean="0">
                <a:solidFill>
                  <a:srgbClr val="FF0000"/>
                </a:solidFill>
              </a:rPr>
              <a:t>TRANSFORMAR</a:t>
            </a:r>
            <a:endParaRPr lang="es-ES" dirty="0">
              <a:solidFill>
                <a:srgbClr val="FF0000"/>
              </a:solidFill>
            </a:endParaRPr>
          </a:p>
        </p:txBody>
      </p:sp>
      <p:sp>
        <p:nvSpPr>
          <p:cNvPr id="4" name="3 CuadroTexto"/>
          <p:cNvSpPr txBox="1"/>
          <p:nvPr/>
        </p:nvSpPr>
        <p:spPr>
          <a:xfrm>
            <a:off x="428596" y="1142984"/>
            <a:ext cx="8286808" cy="923330"/>
          </a:xfrm>
          <a:prstGeom prst="rect">
            <a:avLst/>
          </a:prstGeom>
          <a:noFill/>
        </p:spPr>
        <p:txBody>
          <a:bodyPr wrap="square" rtlCol="0">
            <a:spAutoFit/>
          </a:bodyPr>
          <a:lstStyle/>
          <a:p>
            <a:pPr algn="just"/>
            <a:r>
              <a:rPr lang="es-ES" dirty="0" smtClean="0">
                <a:solidFill>
                  <a:srgbClr val="002060"/>
                </a:solidFill>
              </a:rPr>
              <a:t>Transformar</a:t>
            </a:r>
            <a:r>
              <a:rPr lang="es-ES" dirty="0" smtClean="0">
                <a:solidFill>
                  <a:srgbClr val="C00000"/>
                </a:solidFill>
              </a:rPr>
              <a:t> es un proceso mediante el cual se interviene en una realidad particular para modificar el estado de las cosas hasta alcanzar lo deseado, en dicho proceso se establecen cuatro momentos:</a:t>
            </a:r>
            <a:endParaRPr lang="es-ES" dirty="0">
              <a:solidFill>
                <a:srgbClr val="C00000"/>
              </a:solidFill>
            </a:endParaRPr>
          </a:p>
        </p:txBody>
      </p:sp>
      <p:graphicFrame>
        <p:nvGraphicFramePr>
          <p:cNvPr id="7" name="4 Marcador de contenido"/>
          <p:cNvGraphicFramePr>
            <a:graphicFrameLocks noGrp="1"/>
          </p:cNvGraphicFramePr>
          <p:nvPr>
            <p:ph idx="1"/>
          </p:nvPr>
        </p:nvGraphicFramePr>
        <p:xfrm>
          <a:off x="428596" y="2214554"/>
          <a:ext cx="8286808"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fecha"/>
          <p:cNvSpPr>
            <a:spLocks noGrp="1"/>
          </p:cNvSpPr>
          <p:nvPr>
            <p:ph type="dt" sz="half" idx="10"/>
          </p:nvPr>
        </p:nvSpPr>
        <p:spPr/>
        <p:txBody>
          <a:bodyPr/>
          <a:lstStyle/>
          <a:p>
            <a:fld id="{AA8CBF83-7D3F-4C6E-B086-1353A74FC5F7}"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785795"/>
            <a:ext cx="8429684" cy="5693866"/>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s-ES" sz="1400" b="1" dirty="0" smtClean="0"/>
              <a:t>GENERALIDADES</a:t>
            </a:r>
            <a:endParaRPr lang="es-ES" sz="1400" dirty="0" smtClean="0"/>
          </a:p>
          <a:p>
            <a:r>
              <a:rPr lang="es-ES" sz="1400" dirty="0" smtClean="0"/>
              <a:t>1.1 Título; 1.2 Autor (es);1.3 Asesor; 1.4 Tipo de investigación;</a:t>
            </a:r>
          </a:p>
          <a:p>
            <a:r>
              <a:rPr lang="es-ES" sz="1400" dirty="0" smtClean="0"/>
              <a:t>1.5 Localidad; 1.6 Duración del proyecto	 </a:t>
            </a:r>
          </a:p>
          <a:p>
            <a:r>
              <a:rPr lang="es-ES" sz="1400" b="1" dirty="0" smtClean="0"/>
              <a:t>PLAN DE INVESTIGACION</a:t>
            </a:r>
            <a:endParaRPr lang="es-ES" sz="1400" dirty="0" smtClean="0"/>
          </a:p>
          <a:p>
            <a:r>
              <a:rPr lang="es-ES" sz="1400" dirty="0" smtClean="0"/>
              <a:t>2.1  </a:t>
            </a:r>
            <a:r>
              <a:rPr lang="es-ES" sz="1400" b="1" dirty="0" smtClean="0"/>
              <a:t>Planteamiento del problema</a:t>
            </a:r>
            <a:r>
              <a:rPr lang="es-ES" sz="1400" dirty="0" smtClean="0"/>
              <a:t> </a:t>
            </a:r>
          </a:p>
          <a:p>
            <a:r>
              <a:rPr lang="es-PE" sz="1400" dirty="0" smtClean="0"/>
              <a:t>2.2. </a:t>
            </a:r>
            <a:r>
              <a:rPr lang="es-PE" sz="1400" b="1" dirty="0" smtClean="0"/>
              <a:t>Formulación del problema</a:t>
            </a:r>
            <a:endParaRPr lang="es-ES" sz="1400" dirty="0" smtClean="0"/>
          </a:p>
          <a:p>
            <a:r>
              <a:rPr lang="es-PE" sz="1400" dirty="0" smtClean="0"/>
              <a:t>2.3. </a:t>
            </a:r>
            <a:r>
              <a:rPr lang="es-PE" sz="1400" b="1" dirty="0" smtClean="0"/>
              <a:t>Justificación</a:t>
            </a:r>
            <a:r>
              <a:rPr lang="es-PE" sz="1400" dirty="0" smtClean="0"/>
              <a:t> </a:t>
            </a:r>
            <a:r>
              <a:rPr lang="es-PE" sz="1400" b="1" dirty="0" smtClean="0"/>
              <a:t>del proyecto de investigación</a:t>
            </a:r>
            <a:r>
              <a:rPr lang="es-PE" sz="1400" dirty="0" smtClean="0"/>
              <a:t> </a:t>
            </a:r>
            <a:endParaRPr lang="es-ES" sz="1400" dirty="0" smtClean="0"/>
          </a:p>
          <a:p>
            <a:r>
              <a:rPr lang="es-PE" sz="1400" dirty="0" smtClean="0"/>
              <a:t>2.4. </a:t>
            </a:r>
            <a:r>
              <a:rPr lang="es-PE" sz="1400" b="1" dirty="0" smtClean="0"/>
              <a:t>Limitaciones</a:t>
            </a:r>
            <a:r>
              <a:rPr lang="es-PE" sz="1400" dirty="0" smtClean="0"/>
              <a:t> </a:t>
            </a:r>
            <a:r>
              <a:rPr lang="es-PE" sz="1400" b="1" dirty="0" smtClean="0"/>
              <a:t>del proyecto de investigación</a:t>
            </a:r>
            <a:endParaRPr lang="es-ES" sz="1400" dirty="0" smtClean="0"/>
          </a:p>
          <a:p>
            <a:r>
              <a:rPr lang="es-PE" sz="1400" dirty="0" smtClean="0"/>
              <a:t>2.5. </a:t>
            </a:r>
            <a:r>
              <a:rPr lang="es-PE" sz="1400" b="1" dirty="0" smtClean="0"/>
              <a:t>Objetivos del proyecto de investigación</a:t>
            </a:r>
          </a:p>
          <a:p>
            <a:r>
              <a:rPr lang="es-ES" sz="1400" b="1" dirty="0" smtClean="0"/>
              <a:t>MARCO TEÓRICO</a:t>
            </a:r>
            <a:endParaRPr lang="es-ES" sz="1400" dirty="0" smtClean="0"/>
          </a:p>
          <a:p>
            <a:r>
              <a:rPr lang="es-ES" sz="1400" dirty="0" smtClean="0"/>
              <a:t>3.1</a:t>
            </a:r>
            <a:r>
              <a:rPr lang="es-ES" sz="1400" b="1" dirty="0" smtClean="0"/>
              <a:t>. Antecedentes</a:t>
            </a:r>
            <a:r>
              <a:rPr lang="es-ES" sz="1400" dirty="0" smtClean="0"/>
              <a:t> </a:t>
            </a:r>
            <a:r>
              <a:rPr lang="es-ES" sz="1400" b="1" dirty="0" smtClean="0"/>
              <a:t>del proyecto de investigación</a:t>
            </a:r>
            <a:endParaRPr lang="es-ES" sz="1400" dirty="0" smtClean="0"/>
          </a:p>
          <a:p>
            <a:r>
              <a:rPr lang="es-ES" sz="1400" dirty="0" smtClean="0"/>
              <a:t>3.2. </a:t>
            </a:r>
            <a:r>
              <a:rPr lang="es-ES" sz="1400" b="1" dirty="0" smtClean="0"/>
              <a:t>Bases teóricas </a:t>
            </a:r>
            <a:r>
              <a:rPr lang="es-ES" sz="1400" dirty="0" smtClean="0"/>
              <a:t>( de las variables: X,Y)</a:t>
            </a:r>
          </a:p>
          <a:p>
            <a:r>
              <a:rPr lang="es-ES" sz="1400" dirty="0" smtClean="0"/>
              <a:t>3.3. </a:t>
            </a:r>
            <a:r>
              <a:rPr lang="es-ES" sz="1400" b="1" dirty="0" smtClean="0"/>
              <a:t>Términos básicos</a:t>
            </a:r>
            <a:r>
              <a:rPr lang="es-ES" sz="1400" dirty="0" smtClean="0"/>
              <a:t> (los más utilizados y en orden alfabético)</a:t>
            </a:r>
          </a:p>
          <a:p>
            <a:r>
              <a:rPr lang="es-ES" sz="1400" b="1" dirty="0" smtClean="0"/>
              <a:t>MARCO METODOLÓGICO</a:t>
            </a:r>
            <a:endParaRPr lang="es-ES" sz="1400" dirty="0" smtClean="0"/>
          </a:p>
          <a:p>
            <a:r>
              <a:rPr lang="es-PE" sz="1400" dirty="0" smtClean="0"/>
              <a:t>4.1. </a:t>
            </a:r>
            <a:r>
              <a:rPr lang="es-PE" sz="1400" b="1" dirty="0" smtClean="0"/>
              <a:t>Hipótesis</a:t>
            </a:r>
            <a:r>
              <a:rPr lang="es-PE" sz="1400" dirty="0" smtClean="0"/>
              <a:t> : General y Específicos(si corresponde)</a:t>
            </a:r>
            <a:endParaRPr lang="es-ES" sz="1400" dirty="0" smtClean="0"/>
          </a:p>
          <a:p>
            <a:r>
              <a:rPr lang="es-PE" sz="1400" dirty="0" smtClean="0"/>
              <a:t>4.2. </a:t>
            </a:r>
            <a:r>
              <a:rPr lang="es-PE" sz="1400" b="1" dirty="0" smtClean="0"/>
              <a:t>Variables.</a:t>
            </a:r>
            <a:endParaRPr lang="es-ES" sz="1400" dirty="0" smtClean="0"/>
          </a:p>
          <a:p>
            <a:r>
              <a:rPr lang="es-PE" sz="1400" dirty="0" smtClean="0"/>
              <a:t>4.3. </a:t>
            </a:r>
            <a:r>
              <a:rPr lang="es-PE" sz="1400" b="1" dirty="0" smtClean="0"/>
              <a:t>Tipo de estudio </a:t>
            </a:r>
            <a:r>
              <a:rPr lang="es-PE" sz="1400" dirty="0" smtClean="0"/>
              <a:t>(explica y señala fuente)</a:t>
            </a:r>
            <a:endParaRPr lang="es-ES" sz="1400" dirty="0" smtClean="0"/>
          </a:p>
          <a:p>
            <a:r>
              <a:rPr lang="es-PE" sz="1400" dirty="0" smtClean="0"/>
              <a:t>4.4. </a:t>
            </a:r>
            <a:r>
              <a:rPr lang="es-PE" sz="1400" b="1" dirty="0" smtClean="0"/>
              <a:t>Diseño del estudio</a:t>
            </a:r>
            <a:r>
              <a:rPr lang="es-PE" sz="1400" dirty="0" smtClean="0"/>
              <a:t> (explica, esquematiza y señala fuente)	</a:t>
            </a:r>
            <a:endParaRPr lang="es-ES" sz="1400" dirty="0" smtClean="0"/>
          </a:p>
          <a:p>
            <a:r>
              <a:rPr lang="es-PE" sz="1400" dirty="0" smtClean="0"/>
              <a:t>4.5. </a:t>
            </a:r>
            <a:r>
              <a:rPr lang="es-PE" sz="1400" b="1" dirty="0" smtClean="0"/>
              <a:t>Población y muestra</a:t>
            </a:r>
            <a:r>
              <a:rPr lang="es-PE" sz="1400" dirty="0" smtClean="0"/>
              <a:t> (en cuadros señalando fuente)		</a:t>
            </a:r>
            <a:endParaRPr lang="es-ES" sz="1400" dirty="0" smtClean="0"/>
          </a:p>
          <a:p>
            <a:r>
              <a:rPr lang="es-PE" sz="1400" dirty="0" smtClean="0"/>
              <a:t>4.6. </a:t>
            </a:r>
            <a:r>
              <a:rPr lang="es-PE" sz="1400" b="1" dirty="0" smtClean="0"/>
              <a:t>Método de estudio</a:t>
            </a:r>
            <a:r>
              <a:rPr lang="es-PE" sz="1400" dirty="0" smtClean="0"/>
              <a:t> (señalar el enfoque y pasos del estudio)</a:t>
            </a:r>
            <a:endParaRPr lang="es-ES" sz="1400" dirty="0" smtClean="0"/>
          </a:p>
          <a:p>
            <a:r>
              <a:rPr lang="es-PE" sz="1400" dirty="0" smtClean="0"/>
              <a:t>4.7. </a:t>
            </a:r>
            <a:r>
              <a:rPr lang="es-PE" sz="1400" b="1" dirty="0" smtClean="0"/>
              <a:t>Técnicas e instrumentos de recolección de datos</a:t>
            </a:r>
            <a:r>
              <a:rPr lang="es-PE" sz="1400" dirty="0" smtClean="0"/>
              <a:t> </a:t>
            </a:r>
            <a:endParaRPr lang="es-ES" sz="1400" dirty="0" smtClean="0"/>
          </a:p>
          <a:p>
            <a:r>
              <a:rPr lang="es-PE" sz="1400" dirty="0" smtClean="0"/>
              <a:t>4.8. </a:t>
            </a:r>
            <a:r>
              <a:rPr lang="es-PE" sz="1400" b="1" dirty="0" smtClean="0"/>
              <a:t>Método de análisis de datos</a:t>
            </a:r>
            <a:endParaRPr lang="es-ES" sz="1400" dirty="0" smtClean="0"/>
          </a:p>
          <a:p>
            <a:r>
              <a:rPr lang="es-PE" sz="1400" b="1" dirty="0" smtClean="0"/>
              <a:t>REFERENCIAS BIBLIOGRÁFICAS </a:t>
            </a:r>
            <a:r>
              <a:rPr lang="es-PE" sz="1400" dirty="0" smtClean="0"/>
              <a:t>(considerar orden alfabético)</a:t>
            </a:r>
            <a:endParaRPr lang="es-ES" sz="1400" dirty="0" smtClean="0"/>
          </a:p>
          <a:p>
            <a:r>
              <a:rPr lang="es-PE" sz="1400" b="1" dirty="0" smtClean="0"/>
              <a:t>ANEXOS</a:t>
            </a:r>
            <a:r>
              <a:rPr lang="es-PE" sz="1400" dirty="0" smtClean="0"/>
              <a:t>: 01 Matriz de consistencia; 02 Presupuesto; 03 Cronograma; </a:t>
            </a:r>
            <a:endParaRPr lang="es-ES" sz="1400" dirty="0" smtClean="0"/>
          </a:p>
          <a:p>
            <a:r>
              <a:rPr lang="es-PE" sz="1400" dirty="0" smtClean="0"/>
              <a:t>04 Matriz del instrumento;05 Instrumento; 06 Ficha de opinión y validación; 07 Consolidado de opinión de expertos; 08 Validación del instrumento por prueba de ensayo.</a:t>
            </a:r>
            <a:endParaRPr lang="es-ES" sz="2000" dirty="0"/>
          </a:p>
        </p:txBody>
      </p:sp>
      <p:sp>
        <p:nvSpPr>
          <p:cNvPr id="3" name="2 CuadroTexto"/>
          <p:cNvSpPr txBox="1"/>
          <p:nvPr/>
        </p:nvSpPr>
        <p:spPr bwMode="auto">
          <a:xfrm>
            <a:off x="714348" y="357166"/>
            <a:ext cx="7444860" cy="46166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ts val="1000"/>
              </a:spcAft>
              <a:buClrTx/>
              <a:buSzTx/>
              <a:buFontTx/>
              <a:buNone/>
              <a:tabLst/>
            </a:pPr>
            <a:r>
              <a:rPr lang="es-ES" sz="2400" b="1" dirty="0" smtClean="0">
                <a:solidFill>
                  <a:srgbClr val="C00000"/>
                </a:solidFill>
                <a:latin typeface="Calibri" pitchFamily="34" charset="0"/>
              </a:rPr>
              <a:t>ESQUEMA DEL PROYECTO DE INVESTIGACIÓN </a:t>
            </a:r>
            <a:r>
              <a:rPr lang="es-ES" sz="2400" b="1" dirty="0" smtClean="0">
                <a:solidFill>
                  <a:srgbClr val="0000FF"/>
                </a:solidFill>
                <a:latin typeface="Calibri" pitchFamily="34" charset="0"/>
              </a:rPr>
              <a:t>CIENTÍFICA</a:t>
            </a:r>
            <a:endParaRPr kumimoji="0" lang="es-ES" sz="2400" b="1" i="0" u="none" strike="noStrike" cap="none" normalizeH="0" baseline="0" dirty="0" smtClean="0">
              <a:ln>
                <a:noFill/>
              </a:ln>
              <a:solidFill>
                <a:srgbClr val="0000FF"/>
              </a:solidFill>
              <a:effectLst/>
              <a:latin typeface="Calibri" pitchFamily="34" charset="0"/>
            </a:endParaRPr>
          </a:p>
        </p:txBody>
      </p:sp>
      <p:sp>
        <p:nvSpPr>
          <p:cNvPr id="4" name="3 Marcador de fecha"/>
          <p:cNvSpPr>
            <a:spLocks noGrp="1"/>
          </p:cNvSpPr>
          <p:nvPr>
            <p:ph type="dt" sz="half" idx="10"/>
          </p:nvPr>
        </p:nvSpPr>
        <p:spPr/>
        <p:txBody>
          <a:bodyPr/>
          <a:lstStyle/>
          <a:p>
            <a:fld id="{DC71011D-6178-4780-AF59-002054F1537C}"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428604"/>
            <a:ext cx="8183880" cy="1051560"/>
          </a:xfrm>
        </p:spPr>
        <p:txBody>
          <a:bodyPr>
            <a:noAutofit/>
          </a:bodyPr>
          <a:lstStyle/>
          <a:p>
            <a:pPr algn="ctr"/>
            <a:r>
              <a:rPr lang="es-ES" sz="2000" dirty="0" smtClean="0">
                <a:solidFill>
                  <a:srgbClr val="C00000"/>
                </a:solidFill>
              </a:rPr>
              <a:t>LOCALIZACIÓN DE LA INVESTIGACIÓN CIENTIFICA Y LA INVESTIGACION TECNOLOGICA EN EL CONTINUO INVESTIGAR-TRANSFORMAR</a:t>
            </a:r>
            <a:endParaRPr lang="es-ES" sz="2000" dirty="0">
              <a:solidFill>
                <a:srgbClr val="C00000"/>
              </a:solidFill>
            </a:endParaRPr>
          </a:p>
        </p:txBody>
      </p:sp>
      <p:sp>
        <p:nvSpPr>
          <p:cNvPr id="7" name="6 Marcador de contenido"/>
          <p:cNvSpPr>
            <a:spLocks noGrp="1"/>
          </p:cNvSpPr>
          <p:nvPr>
            <p:ph idx="1"/>
          </p:nvPr>
        </p:nvSpPr>
        <p:spPr>
          <a:xfrm>
            <a:off x="4357686" y="2285992"/>
            <a:ext cx="3429024" cy="3071834"/>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buNone/>
            </a:pPr>
            <a:r>
              <a:rPr lang="es-ES" sz="1800" b="1" dirty="0" smtClean="0">
                <a:solidFill>
                  <a:srgbClr val="C00000"/>
                </a:solidFill>
              </a:rPr>
              <a:t>INVESTIGACIÓN</a:t>
            </a:r>
          </a:p>
          <a:p>
            <a:pPr algn="ctr">
              <a:buNone/>
            </a:pPr>
            <a:r>
              <a:rPr lang="es-ES" sz="1800" b="1" dirty="0" smtClean="0">
                <a:solidFill>
                  <a:srgbClr val="C00000"/>
                </a:solidFill>
              </a:rPr>
              <a:t>TECNOLÓGICA</a:t>
            </a:r>
            <a:endParaRPr lang="es-ES" sz="1600" b="1" dirty="0">
              <a:solidFill>
                <a:srgbClr val="C00000"/>
              </a:solidFill>
            </a:endParaRPr>
          </a:p>
        </p:txBody>
      </p:sp>
      <p:sp>
        <p:nvSpPr>
          <p:cNvPr id="4" name="3 Conector"/>
          <p:cNvSpPr/>
          <p:nvPr/>
        </p:nvSpPr>
        <p:spPr>
          <a:xfrm>
            <a:off x="714348" y="2214554"/>
            <a:ext cx="3357586" cy="3143272"/>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INVESTIGACIÓN CIENTÍFICA</a:t>
            </a:r>
            <a:endParaRPr lang="es-ES" b="1" dirty="0">
              <a:solidFill>
                <a:schemeClr val="tx1"/>
              </a:solidFill>
            </a:endParaRPr>
          </a:p>
        </p:txBody>
      </p:sp>
      <p:cxnSp>
        <p:nvCxnSpPr>
          <p:cNvPr id="9" name="8 Conector recto"/>
          <p:cNvCxnSpPr/>
          <p:nvPr/>
        </p:nvCxnSpPr>
        <p:spPr>
          <a:xfrm rot="5400000">
            <a:off x="2964645" y="3536157"/>
            <a:ext cx="3786214" cy="1588"/>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928662" y="5429264"/>
            <a:ext cx="7358114" cy="1588"/>
          </a:xfrm>
          <a:prstGeom prst="straightConnector1">
            <a:avLst/>
          </a:prstGeom>
          <a:ln w="22225">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bwMode="auto">
          <a:xfrm>
            <a:off x="1071538" y="5500702"/>
            <a:ext cx="2000264" cy="52322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ts val="1000"/>
              </a:spcAft>
              <a:buClrTx/>
              <a:buSzTx/>
              <a:buFontTx/>
              <a:buNone/>
              <a:tabLst/>
            </a:pPr>
            <a:r>
              <a:rPr kumimoji="0" lang="es-ES" sz="2800" b="1" i="0" u="none" strike="noStrike" cap="none" normalizeH="0" baseline="0" dirty="0" smtClean="0">
                <a:ln>
                  <a:noFill/>
                </a:ln>
                <a:solidFill>
                  <a:schemeClr val="tx1"/>
                </a:solidFill>
                <a:effectLst/>
                <a:latin typeface="Calibri" pitchFamily="34" charset="0"/>
              </a:rPr>
              <a:t>INVESTIGAR</a:t>
            </a:r>
          </a:p>
        </p:txBody>
      </p:sp>
      <p:sp>
        <p:nvSpPr>
          <p:cNvPr id="15" name="14 CuadroTexto"/>
          <p:cNvSpPr txBox="1"/>
          <p:nvPr/>
        </p:nvSpPr>
        <p:spPr bwMode="auto">
          <a:xfrm>
            <a:off x="5715008" y="5500702"/>
            <a:ext cx="2571768" cy="5232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ts val="1000"/>
              </a:spcAft>
              <a:buClrTx/>
              <a:buSzTx/>
              <a:buFontTx/>
              <a:buNone/>
              <a:tabLst/>
            </a:pPr>
            <a:r>
              <a:rPr kumimoji="0" lang="es-ES" sz="2800" b="1" i="0" u="none" strike="noStrike" cap="none" normalizeH="0" baseline="0" dirty="0" smtClean="0">
                <a:ln>
                  <a:noFill/>
                </a:ln>
                <a:solidFill>
                  <a:schemeClr val="tx1"/>
                </a:solidFill>
                <a:effectLst/>
                <a:latin typeface="Calibri" pitchFamily="34" charset="0"/>
              </a:rPr>
              <a:t>TRANSFORMAR</a:t>
            </a:r>
          </a:p>
        </p:txBody>
      </p:sp>
      <p:sp>
        <p:nvSpPr>
          <p:cNvPr id="10" name="9 Marcador de fecha"/>
          <p:cNvSpPr>
            <a:spLocks noGrp="1"/>
          </p:cNvSpPr>
          <p:nvPr>
            <p:ph type="dt" sz="half" idx="10"/>
          </p:nvPr>
        </p:nvSpPr>
        <p:spPr/>
        <p:txBody>
          <a:bodyPr/>
          <a:lstStyle/>
          <a:p>
            <a:fld id="{0798D6A4-C0E5-4F25-8AFC-174CB855EB98}"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8286808" cy="1071570"/>
          </a:xfrm>
        </p:spPr>
        <p:style>
          <a:lnRef idx="3">
            <a:schemeClr val="lt1"/>
          </a:lnRef>
          <a:fillRef idx="1">
            <a:schemeClr val="dk1"/>
          </a:fillRef>
          <a:effectRef idx="1">
            <a:schemeClr val="dk1"/>
          </a:effectRef>
          <a:fontRef idx="minor">
            <a:schemeClr val="lt1"/>
          </a:fontRef>
        </p:style>
        <p:txBody>
          <a:bodyPr>
            <a:normAutofit/>
          </a:bodyPr>
          <a:lstStyle/>
          <a:p>
            <a:pPr algn="ctr"/>
            <a:r>
              <a:rPr lang="es-ES" sz="2800" dirty="0" smtClean="0">
                <a:solidFill>
                  <a:srgbClr val="FFC000"/>
                </a:solidFill>
              </a:rPr>
              <a:t>Diferencias entre Investigación Científica e Investigación Tecnológica</a:t>
            </a:r>
            <a:endParaRPr lang="es-ES" sz="2800" dirty="0">
              <a:solidFill>
                <a:srgbClr val="FFC000"/>
              </a:solidFill>
            </a:endParaRPr>
          </a:p>
        </p:txBody>
      </p:sp>
      <p:sp>
        <p:nvSpPr>
          <p:cNvPr id="3" name="2 Marcador de contenido"/>
          <p:cNvSpPr>
            <a:spLocks noGrp="1"/>
          </p:cNvSpPr>
          <p:nvPr>
            <p:ph idx="1"/>
          </p:nvPr>
        </p:nvSpPr>
        <p:spPr>
          <a:xfrm>
            <a:off x="428596" y="2143116"/>
            <a:ext cx="8286808" cy="4143404"/>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pPr algn="just"/>
            <a:r>
              <a:rPr lang="es-ES" dirty="0" smtClean="0"/>
              <a:t>La </a:t>
            </a:r>
            <a:r>
              <a:rPr lang="es-ES" dirty="0" smtClean="0">
                <a:solidFill>
                  <a:srgbClr val="C00000"/>
                </a:solidFill>
              </a:rPr>
              <a:t>investigación científica</a:t>
            </a:r>
            <a:r>
              <a:rPr lang="es-ES" dirty="0" smtClean="0"/>
              <a:t> se ubica en el extremo correspondiente a la acción de </a:t>
            </a:r>
            <a:r>
              <a:rPr lang="es-ES" dirty="0" smtClean="0">
                <a:solidFill>
                  <a:srgbClr val="0000FF"/>
                </a:solidFill>
              </a:rPr>
              <a:t>indagar</a:t>
            </a:r>
            <a:r>
              <a:rPr lang="es-ES" dirty="0" smtClean="0"/>
              <a:t> con el propósito de conocer y explicar en forma objetiva y suficiente el objeto en estudio.</a:t>
            </a:r>
          </a:p>
          <a:p>
            <a:pPr algn="just">
              <a:buNone/>
            </a:pPr>
            <a:endParaRPr lang="es-ES" dirty="0" smtClean="0"/>
          </a:p>
          <a:p>
            <a:pPr algn="just"/>
            <a:r>
              <a:rPr lang="es-ES" dirty="0" smtClean="0">
                <a:solidFill>
                  <a:srgbClr val="C00000"/>
                </a:solidFill>
              </a:rPr>
              <a:t>La investigación tecnológica</a:t>
            </a:r>
            <a:r>
              <a:rPr lang="es-ES" dirty="0" smtClean="0"/>
              <a:t>, por su parte es un proceso que comprende ambas acciones, de </a:t>
            </a:r>
            <a:r>
              <a:rPr lang="es-ES" dirty="0" smtClean="0">
                <a:solidFill>
                  <a:srgbClr val="0000FF"/>
                </a:solidFill>
              </a:rPr>
              <a:t>investigar y transformar</a:t>
            </a:r>
            <a:r>
              <a:rPr lang="es-ES" dirty="0" smtClean="0"/>
              <a:t> pero con mayor énfasis en transformar. Cuya finalidad es ir de las ideas a las acciones para generar bienes o servicios y facilitar la vida del hombre.</a:t>
            </a:r>
            <a:endParaRPr lang="es-ES" dirty="0"/>
          </a:p>
        </p:txBody>
      </p:sp>
      <p:sp>
        <p:nvSpPr>
          <p:cNvPr id="4" name="3 Marcador de fecha"/>
          <p:cNvSpPr>
            <a:spLocks noGrp="1"/>
          </p:cNvSpPr>
          <p:nvPr>
            <p:ph type="dt" sz="half" idx="10"/>
          </p:nvPr>
        </p:nvSpPr>
        <p:spPr/>
        <p:txBody>
          <a:bodyPr/>
          <a:lstStyle/>
          <a:p>
            <a:fld id="{BBB45151-E02F-48CB-B25D-F01AB9795371}"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28596" y="1571612"/>
          <a:ext cx="8183880"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a:off x="357158" y="5715016"/>
            <a:ext cx="8326756" cy="765808"/>
          </a:xfrm>
          <a:prstGeom prst="rect">
            <a:avLst/>
          </a:prstGeom>
        </p:spPr>
        <p:style>
          <a:lnRef idx="1">
            <a:schemeClr val="accent2"/>
          </a:lnRef>
          <a:fillRef idx="2">
            <a:schemeClr val="accent2"/>
          </a:fillRef>
          <a:effectRef idx="1">
            <a:schemeClr val="accent2"/>
          </a:effectRef>
          <a:fontRef idx="minor">
            <a:schemeClr val="dk1"/>
          </a:fontRef>
        </p:style>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1"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j-lt"/>
                <a:ea typeface="+mj-ea"/>
                <a:cs typeface="+mj-cs"/>
              </a:rPr>
              <a:t>Rasgos de la investigación científica que difieren al incorporarse en la investigación tecnológica</a:t>
            </a:r>
            <a:endParaRPr kumimoji="0" lang="es-ES" sz="2000" b="1" i="1"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mj-lt"/>
              <a:ea typeface="+mj-ea"/>
              <a:cs typeface="+mj-cs"/>
            </a:endParaRPr>
          </a:p>
        </p:txBody>
      </p:sp>
      <p:sp>
        <p:nvSpPr>
          <p:cNvPr id="6" name="5 Título"/>
          <p:cNvSpPr>
            <a:spLocks noGrp="1"/>
          </p:cNvSpPr>
          <p:nvPr>
            <p:ph type="title"/>
          </p:nvPr>
        </p:nvSpPr>
        <p:spPr>
          <a:xfrm>
            <a:off x="500034" y="428604"/>
            <a:ext cx="8183880" cy="1051560"/>
          </a:xfrm>
          <a:solidFill>
            <a:srgbClr val="00B0F0"/>
          </a:solidFill>
        </p:spPr>
        <p:txBody>
          <a:bodyPr>
            <a:normAutofit fontScale="90000"/>
          </a:bodyPr>
          <a:lstStyle/>
          <a:p>
            <a:pPr algn="ctr"/>
            <a:r>
              <a:rPr lang="es-ES" dirty="0" smtClean="0">
                <a:solidFill>
                  <a:srgbClr val="00B050"/>
                </a:solidFill>
              </a:rPr>
              <a:t>2º</a:t>
            </a:r>
            <a:r>
              <a:rPr lang="es-ES" dirty="0" smtClean="0">
                <a:solidFill>
                  <a:srgbClr val="FF0000"/>
                </a:solidFill>
              </a:rPr>
              <a:t> PARTICULARIDADES DE LA INVESTIGACIÓN TECNOLÓGICA</a:t>
            </a:r>
            <a:endParaRPr lang="es-ES" dirty="0"/>
          </a:p>
        </p:txBody>
      </p:sp>
      <p:sp>
        <p:nvSpPr>
          <p:cNvPr id="7" name="6 Marcador de fecha"/>
          <p:cNvSpPr>
            <a:spLocks noGrp="1"/>
          </p:cNvSpPr>
          <p:nvPr>
            <p:ph type="dt" sz="half" idx="10"/>
          </p:nvPr>
        </p:nvSpPr>
        <p:spPr/>
        <p:txBody>
          <a:bodyPr/>
          <a:lstStyle/>
          <a:p>
            <a:fld id="{11EDDDDF-7FA0-44C2-8BDD-18EF8A0875D0}"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28596" y="428604"/>
          <a:ext cx="8286808"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3489455" y="2767837"/>
            <a:ext cx="2165090" cy="13223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endParaRPr lang="es-ES" sz="3700" kern="1200" dirty="0" smtClean="0"/>
          </a:p>
          <a:p>
            <a:pPr lvl="0" algn="ctr" defTabSz="1644650">
              <a:lnSpc>
                <a:spcPct val="90000"/>
              </a:lnSpc>
              <a:spcBef>
                <a:spcPct val="0"/>
              </a:spcBef>
              <a:spcAft>
                <a:spcPct val="35000"/>
              </a:spcAft>
            </a:pPr>
            <a:endParaRPr lang="es-ES" sz="3700" kern="1200" dirty="0"/>
          </a:p>
        </p:txBody>
      </p:sp>
      <p:sp>
        <p:nvSpPr>
          <p:cNvPr id="5" name="4 Marcador de fecha"/>
          <p:cNvSpPr>
            <a:spLocks noGrp="1"/>
          </p:cNvSpPr>
          <p:nvPr>
            <p:ph type="dt" sz="half" idx="10"/>
          </p:nvPr>
        </p:nvSpPr>
        <p:spPr/>
        <p:txBody>
          <a:bodyPr/>
          <a:lstStyle/>
          <a:p>
            <a:fld id="{D75F257C-1087-41CA-8994-C71C103CB2F2}"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428604"/>
            <a:ext cx="8183880" cy="1051560"/>
          </a:xfrm>
          <a:solidFill>
            <a:srgbClr val="00B0F0"/>
          </a:solidFill>
        </p:spPr>
        <p:txBody>
          <a:bodyPr>
            <a:normAutofit fontScale="90000"/>
          </a:bodyPr>
          <a:lstStyle/>
          <a:p>
            <a:pPr algn="ctr"/>
            <a:r>
              <a:rPr lang="es-ES" dirty="0" smtClean="0">
                <a:solidFill>
                  <a:srgbClr val="00B050"/>
                </a:solidFill>
              </a:rPr>
              <a:t>3º</a:t>
            </a:r>
            <a:r>
              <a:rPr lang="es-ES" dirty="0" smtClean="0">
                <a:solidFill>
                  <a:srgbClr val="FF0000"/>
                </a:solidFill>
              </a:rPr>
              <a:t> VARIABLES RELEVANTES EN INVESTIGACIÓN TECNOLÓGICA</a:t>
            </a:r>
            <a:endParaRPr lang="es-ES" dirty="0">
              <a:solidFill>
                <a:srgbClr val="FF0000"/>
              </a:solidFill>
            </a:endParaRPr>
          </a:p>
        </p:txBody>
      </p:sp>
      <p:graphicFrame>
        <p:nvGraphicFramePr>
          <p:cNvPr id="5" name="4 Marcador de contenido"/>
          <p:cNvGraphicFramePr>
            <a:graphicFrameLocks noGrp="1"/>
          </p:cNvGraphicFramePr>
          <p:nvPr>
            <p:ph idx="1"/>
          </p:nvPr>
        </p:nvGraphicFramePr>
        <p:xfrm>
          <a:off x="428596" y="2000240"/>
          <a:ext cx="8358246"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428596" y="1428736"/>
            <a:ext cx="828680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S" sz="1400" dirty="0" smtClean="0"/>
              <a:t>En la investigación tecnológica surgen condiciones ausentes en la investigación científica, circunstancias que en un proceso de transformación poseen un papel importante.</a:t>
            </a:r>
            <a:endParaRPr lang="es-ES" sz="1400" dirty="0"/>
          </a:p>
        </p:txBody>
      </p:sp>
      <p:grpSp>
        <p:nvGrpSpPr>
          <p:cNvPr id="6" name="5 Grupo"/>
          <p:cNvGrpSpPr/>
          <p:nvPr/>
        </p:nvGrpSpPr>
        <p:grpSpPr>
          <a:xfrm>
            <a:off x="2571736" y="3357562"/>
            <a:ext cx="6277971" cy="458875"/>
            <a:chOff x="2080274" y="659991"/>
            <a:chExt cx="6277971" cy="458875"/>
          </a:xfrm>
        </p:grpSpPr>
        <p:sp>
          <p:nvSpPr>
            <p:cNvPr id="7" name="6 Redondear rectángulo de esquina del mismo lado"/>
            <p:cNvSpPr/>
            <p:nvPr/>
          </p:nvSpPr>
          <p:spPr>
            <a:xfrm rot="5400000">
              <a:off x="5454169" y="-1785210"/>
              <a:ext cx="458875" cy="5349277"/>
            </a:xfrm>
            <a:prstGeom prst="round2SameRect">
              <a:avLst/>
            </a:prstGeom>
          </p:spPr>
          <p:style>
            <a:lnRef idx="2">
              <a:schemeClr val="accent2">
                <a:tint val="40000"/>
                <a:alpha val="90000"/>
                <a:hueOff val="-4347535"/>
                <a:satOff val="-5071"/>
                <a:lumOff val="-846"/>
                <a:alphaOff val="0"/>
              </a:schemeClr>
            </a:lnRef>
            <a:fillRef idx="1">
              <a:schemeClr val="accent2">
                <a:tint val="40000"/>
                <a:alpha val="90000"/>
                <a:hueOff val="-4347535"/>
                <a:satOff val="-5071"/>
                <a:lumOff val="-846"/>
                <a:alphaOff val="0"/>
              </a:schemeClr>
            </a:fillRef>
            <a:effectRef idx="0">
              <a:schemeClr val="accent2">
                <a:tint val="40000"/>
                <a:alpha val="90000"/>
                <a:hueOff val="-4347535"/>
                <a:satOff val="-5071"/>
                <a:lumOff val="-846"/>
                <a:alphaOff val="0"/>
              </a:schemeClr>
            </a:effectRef>
            <a:fontRef idx="minor">
              <a:schemeClr val="dk1">
                <a:hueOff val="0"/>
                <a:satOff val="0"/>
                <a:lumOff val="0"/>
                <a:alphaOff val="0"/>
              </a:schemeClr>
            </a:fontRef>
          </p:style>
        </p:sp>
        <p:sp>
          <p:nvSpPr>
            <p:cNvPr id="8" name="Redondear rectángulo de esquina del mismo lado 4"/>
            <p:cNvSpPr/>
            <p:nvPr/>
          </p:nvSpPr>
          <p:spPr>
            <a:xfrm>
              <a:off x="2080274" y="659991"/>
              <a:ext cx="6072230" cy="414075"/>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s-ES" sz="900" kern="1200" dirty="0" smtClean="0"/>
                <a:t>La inv. </a:t>
              </a:r>
              <a:r>
                <a:rPr lang="es-ES" sz="900" dirty="0" smtClean="0"/>
                <a:t>t</a:t>
              </a:r>
              <a:r>
                <a:rPr lang="es-ES" sz="900" kern="1200" dirty="0" smtClean="0"/>
                <a:t>ecnológica se vincula con jefes, participantes, usuarios; entonces es forzoso que, desde la perspectiva de los otros, se den pasos firmes y decisivos. Los titubeos y retardos propician dudas en los participantes.</a:t>
              </a:r>
              <a:endParaRPr lang="es-ES" sz="900" kern="1200" dirty="0"/>
            </a:p>
          </p:txBody>
        </p:sp>
      </p:grpSp>
      <p:sp>
        <p:nvSpPr>
          <p:cNvPr id="11" name="Redondear rectángulo de esquina del mismo lado 4"/>
          <p:cNvSpPr/>
          <p:nvPr/>
        </p:nvSpPr>
        <p:spPr>
          <a:xfrm>
            <a:off x="2571736" y="4000504"/>
            <a:ext cx="6143668" cy="414075"/>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s-ES" sz="900" kern="1200" dirty="0" smtClean="0"/>
              <a:t>La investigación tecnológica requiere de datos que no son de fácil acceso, por considerarse confidenciales o estar patentados, surge  entonces la demanda de un pensamiento que haga uso del ingenio y la creatividad en el estudio del ejercicio tecnológico.</a:t>
            </a:r>
            <a:endParaRPr lang="es-ES" sz="900" kern="1200" dirty="0"/>
          </a:p>
        </p:txBody>
      </p:sp>
      <p:grpSp>
        <p:nvGrpSpPr>
          <p:cNvPr id="12" name="11 Grupo"/>
          <p:cNvGrpSpPr/>
          <p:nvPr/>
        </p:nvGrpSpPr>
        <p:grpSpPr>
          <a:xfrm>
            <a:off x="2571736" y="4572008"/>
            <a:ext cx="6143668" cy="530313"/>
            <a:chOff x="2945286" y="588553"/>
            <a:chExt cx="5476641" cy="530313"/>
          </a:xfrm>
        </p:grpSpPr>
        <p:sp>
          <p:nvSpPr>
            <p:cNvPr id="13" name="12 Redondear rectángulo de esquina del mismo lado"/>
            <p:cNvSpPr/>
            <p:nvPr/>
          </p:nvSpPr>
          <p:spPr>
            <a:xfrm rot="5400000">
              <a:off x="5454169" y="-1785210"/>
              <a:ext cx="458875" cy="5349277"/>
            </a:xfrm>
            <a:prstGeom prst="round2SameRect">
              <a:avLst/>
            </a:prstGeom>
          </p:spPr>
          <p:style>
            <a:lnRef idx="2">
              <a:schemeClr val="accent2">
                <a:tint val="40000"/>
                <a:alpha val="90000"/>
                <a:hueOff val="-4347535"/>
                <a:satOff val="-5071"/>
                <a:lumOff val="-846"/>
                <a:alphaOff val="0"/>
              </a:schemeClr>
            </a:lnRef>
            <a:fillRef idx="1">
              <a:schemeClr val="accent2">
                <a:tint val="40000"/>
                <a:alpha val="90000"/>
                <a:hueOff val="-4347535"/>
                <a:satOff val="-5071"/>
                <a:lumOff val="-846"/>
                <a:alphaOff val="0"/>
              </a:schemeClr>
            </a:fillRef>
            <a:effectRef idx="0">
              <a:schemeClr val="accent2">
                <a:tint val="40000"/>
                <a:alpha val="90000"/>
                <a:hueOff val="-4347535"/>
                <a:satOff val="-5071"/>
                <a:lumOff val="-846"/>
                <a:alphaOff val="0"/>
              </a:schemeClr>
            </a:effectRef>
            <a:fontRef idx="minor">
              <a:schemeClr val="dk1">
                <a:hueOff val="0"/>
                <a:satOff val="0"/>
                <a:lumOff val="0"/>
                <a:alphaOff val="0"/>
              </a:schemeClr>
            </a:fontRef>
          </p:style>
        </p:sp>
        <p:sp>
          <p:nvSpPr>
            <p:cNvPr id="14" name="Redondear rectángulo de esquina del mismo lado 4"/>
            <p:cNvSpPr/>
            <p:nvPr/>
          </p:nvSpPr>
          <p:spPr>
            <a:xfrm>
              <a:off x="2945286" y="588553"/>
              <a:ext cx="5476641" cy="507913"/>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s-ES" sz="900" kern="1200" dirty="0" smtClean="0"/>
                <a:t>Actuar implica compromisos, y una investigación que incluye transformar una situación estable conlleva forzosamente riesgos en los planos: económico, laboral, político y productivo, en tal sentido es irremediable reconocer, asumir y reducir conscientemente los riesgos involucrados en el hacer para y con la realidad.</a:t>
              </a:r>
              <a:endParaRPr lang="es-ES" sz="900" kern="1200" dirty="0"/>
            </a:p>
          </p:txBody>
        </p:sp>
      </p:grpSp>
      <p:sp>
        <p:nvSpPr>
          <p:cNvPr id="17" name="Redondear rectángulo de esquina del mismo lado 4"/>
          <p:cNvSpPr/>
          <p:nvPr/>
        </p:nvSpPr>
        <p:spPr>
          <a:xfrm>
            <a:off x="2571736" y="5214950"/>
            <a:ext cx="6143668" cy="414075"/>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s-ES" sz="900" kern="1200" dirty="0" smtClean="0"/>
              <a:t>Actualmente solucionar un problema o satisfacer una necesidad demanda métodos competitivos, procurando que las acciones cumplan con un mínimo de calidad. Si se va a efectuar algo, lo mejor es que sea con calidad , si no, es preferible no pensarlo y menos proponerlo.</a:t>
            </a:r>
            <a:endParaRPr lang="es-ES" sz="900" kern="1200" dirty="0"/>
          </a:p>
        </p:txBody>
      </p:sp>
      <p:sp>
        <p:nvSpPr>
          <p:cNvPr id="15" name="14 Marcador de fecha"/>
          <p:cNvSpPr>
            <a:spLocks noGrp="1"/>
          </p:cNvSpPr>
          <p:nvPr>
            <p:ph type="dt" sz="half" idx="10"/>
          </p:nvPr>
        </p:nvSpPr>
        <p:spPr/>
        <p:txBody>
          <a:bodyPr/>
          <a:lstStyle/>
          <a:p>
            <a:fld id="{C16BD3EF-F51A-4CD2-BB3B-11C5542B827A}"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8183880" cy="605776"/>
          </a:xfrm>
          <a:solidFill>
            <a:schemeClr val="accent3">
              <a:lumMod val="60000"/>
              <a:lumOff val="40000"/>
            </a:schemeClr>
          </a:solidFill>
        </p:spPr>
        <p:txBody>
          <a:bodyPr>
            <a:normAutofit fontScale="90000"/>
          </a:bodyPr>
          <a:lstStyle/>
          <a:p>
            <a:pPr lvl="0" algn="ctr"/>
            <a:r>
              <a:rPr lang="es-ES" dirty="0" smtClean="0"/>
              <a:t/>
            </a:r>
            <a:br>
              <a:rPr lang="es-ES" dirty="0" smtClean="0"/>
            </a:br>
            <a:r>
              <a:rPr lang="es-ES" dirty="0" smtClean="0"/>
              <a:t/>
            </a:r>
            <a:br>
              <a:rPr lang="es-ES" dirty="0" smtClean="0"/>
            </a:br>
            <a:r>
              <a:rPr lang="es-ES" dirty="0" smtClean="0">
                <a:solidFill>
                  <a:srgbClr val="00B050"/>
                </a:solidFill>
              </a:rPr>
              <a:t>4ºA.</a:t>
            </a:r>
            <a:r>
              <a:rPr lang="es-ES" dirty="0" smtClean="0"/>
              <a:t> </a:t>
            </a:r>
            <a:r>
              <a:rPr lang="es-ES" sz="4000" dirty="0" smtClean="0">
                <a:solidFill>
                  <a:srgbClr val="FF0000"/>
                </a:solidFill>
              </a:rPr>
              <a:t>MODALIDADES DE INV.</a:t>
            </a:r>
            <a:endParaRPr lang="es-ES" dirty="0">
              <a:solidFill>
                <a:srgbClr val="FF0000"/>
              </a:solidFill>
            </a:endParaRPr>
          </a:p>
        </p:txBody>
      </p:sp>
      <p:sp>
        <p:nvSpPr>
          <p:cNvPr id="8" name="7 CuadroTexto"/>
          <p:cNvSpPr txBox="1"/>
          <p:nvPr/>
        </p:nvSpPr>
        <p:spPr>
          <a:xfrm>
            <a:off x="428596" y="1142984"/>
            <a:ext cx="8358245" cy="646331"/>
          </a:xfrm>
          <a:prstGeom prst="rect">
            <a:avLst/>
          </a:prstGeom>
          <a:noFill/>
        </p:spPr>
        <p:txBody>
          <a:bodyPr wrap="square" rtlCol="0">
            <a:spAutoFit/>
          </a:bodyPr>
          <a:lstStyle/>
          <a:p>
            <a:pPr algn="just"/>
            <a:r>
              <a:rPr lang="es-ES" dirty="0" smtClean="0">
                <a:solidFill>
                  <a:srgbClr val="C00000"/>
                </a:solidFill>
              </a:rPr>
              <a:t>Dentro de las características distintivas de la investigación se presentan diversas modalidades. Estas se interrelacionan de muchas maneras y se retroalimentan.</a:t>
            </a:r>
            <a:endParaRPr lang="es-ES" dirty="0">
              <a:solidFill>
                <a:srgbClr val="C00000"/>
              </a:solidFill>
            </a:endParaRPr>
          </a:p>
        </p:txBody>
      </p:sp>
      <p:graphicFrame>
        <p:nvGraphicFramePr>
          <p:cNvPr id="10" name="9 Marcador de contenido"/>
          <p:cNvGraphicFramePr>
            <a:graphicFrameLocks noGrp="1"/>
          </p:cNvGraphicFramePr>
          <p:nvPr>
            <p:ph idx="1"/>
          </p:nvPr>
        </p:nvGraphicFramePr>
        <p:xfrm>
          <a:off x="428596" y="2000240"/>
          <a:ext cx="8286808"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fecha"/>
          <p:cNvSpPr>
            <a:spLocks noGrp="1"/>
          </p:cNvSpPr>
          <p:nvPr>
            <p:ph type="dt" sz="half" idx="10"/>
          </p:nvPr>
        </p:nvSpPr>
        <p:spPr/>
        <p:txBody>
          <a:bodyPr/>
          <a:lstStyle/>
          <a:p>
            <a:fld id="{87207A06-E40F-4CFA-9D44-EFD9838E83E5}"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8183880" cy="605776"/>
          </a:xfrm>
          <a:solidFill>
            <a:schemeClr val="accent3">
              <a:lumMod val="60000"/>
              <a:lumOff val="40000"/>
            </a:schemeClr>
          </a:solidFill>
        </p:spPr>
        <p:txBody>
          <a:bodyPr>
            <a:normAutofit fontScale="90000"/>
          </a:bodyPr>
          <a:lstStyle/>
          <a:p>
            <a:pPr lvl="0" algn="ctr"/>
            <a:r>
              <a:rPr lang="es-ES" dirty="0" smtClean="0"/>
              <a:t/>
            </a:r>
            <a:br>
              <a:rPr lang="es-ES" dirty="0" smtClean="0"/>
            </a:br>
            <a:r>
              <a:rPr lang="es-ES" dirty="0" smtClean="0"/>
              <a:t/>
            </a:r>
            <a:br>
              <a:rPr lang="es-ES" dirty="0" smtClean="0"/>
            </a:br>
            <a:r>
              <a:rPr lang="es-ES" dirty="0" smtClean="0">
                <a:solidFill>
                  <a:srgbClr val="00B050"/>
                </a:solidFill>
              </a:rPr>
              <a:t>4ºB.</a:t>
            </a:r>
            <a:r>
              <a:rPr lang="es-ES" dirty="0" smtClean="0"/>
              <a:t> </a:t>
            </a:r>
            <a:r>
              <a:rPr lang="es-ES" sz="4000" dirty="0" smtClean="0">
                <a:solidFill>
                  <a:srgbClr val="FF0000"/>
                </a:solidFill>
              </a:rPr>
              <a:t>MODALIDADES DE INV.</a:t>
            </a:r>
            <a:endParaRPr lang="es-ES" dirty="0">
              <a:solidFill>
                <a:srgbClr val="FF0000"/>
              </a:solidFill>
            </a:endParaRPr>
          </a:p>
        </p:txBody>
      </p:sp>
      <p:sp>
        <p:nvSpPr>
          <p:cNvPr id="8" name="7 CuadroTexto"/>
          <p:cNvSpPr txBox="1"/>
          <p:nvPr/>
        </p:nvSpPr>
        <p:spPr>
          <a:xfrm>
            <a:off x="428596" y="1142984"/>
            <a:ext cx="8358245" cy="646331"/>
          </a:xfrm>
          <a:prstGeom prst="rect">
            <a:avLst/>
          </a:prstGeom>
          <a:noFill/>
        </p:spPr>
        <p:txBody>
          <a:bodyPr wrap="square" rtlCol="0">
            <a:spAutoFit/>
          </a:bodyPr>
          <a:lstStyle/>
          <a:p>
            <a:pPr algn="just"/>
            <a:r>
              <a:rPr lang="es-ES" dirty="0" smtClean="0">
                <a:solidFill>
                  <a:srgbClr val="C00000"/>
                </a:solidFill>
              </a:rPr>
              <a:t>Dependiendo del tipo de conocimiento que se quiere generar, científico o tecnológico, la investigación tecnológica se divide en:</a:t>
            </a:r>
            <a:endParaRPr lang="es-ES" dirty="0">
              <a:solidFill>
                <a:srgbClr val="C00000"/>
              </a:solidFill>
            </a:endParaRPr>
          </a:p>
        </p:txBody>
      </p:sp>
      <p:graphicFrame>
        <p:nvGraphicFramePr>
          <p:cNvPr id="10" name="9 Marcador de contenido"/>
          <p:cNvGraphicFramePr>
            <a:graphicFrameLocks noGrp="1"/>
          </p:cNvGraphicFramePr>
          <p:nvPr>
            <p:ph idx="1"/>
          </p:nvPr>
        </p:nvGraphicFramePr>
        <p:xfrm>
          <a:off x="428596" y="2000240"/>
          <a:ext cx="8286808"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fecha"/>
          <p:cNvSpPr>
            <a:spLocks noGrp="1"/>
          </p:cNvSpPr>
          <p:nvPr>
            <p:ph type="dt" sz="half" idx="10"/>
          </p:nvPr>
        </p:nvSpPr>
        <p:spPr/>
        <p:txBody>
          <a:bodyPr/>
          <a:lstStyle/>
          <a:p>
            <a:fld id="{349F18B4-0EC2-4049-89E8-44CB450B803C}"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00042"/>
            <a:ext cx="8183880" cy="677214"/>
          </a:xfrm>
          <a:solidFill>
            <a:srgbClr val="00B0F0"/>
          </a:solidFill>
        </p:spPr>
        <p:txBody>
          <a:bodyPr/>
          <a:lstStyle/>
          <a:p>
            <a:pPr algn="ctr"/>
            <a:r>
              <a:rPr lang="es-ES" dirty="0" smtClean="0">
                <a:solidFill>
                  <a:srgbClr val="00B050"/>
                </a:solidFill>
              </a:rPr>
              <a:t>5ºA.</a:t>
            </a:r>
            <a:r>
              <a:rPr lang="es-ES" dirty="0" smtClean="0">
                <a:solidFill>
                  <a:srgbClr val="C00000"/>
                </a:solidFill>
              </a:rPr>
              <a:t> EL PROCESO</a:t>
            </a:r>
            <a:endParaRPr lang="es-ES" dirty="0">
              <a:solidFill>
                <a:srgbClr val="C00000"/>
              </a:solidFill>
            </a:endParaRPr>
          </a:p>
        </p:txBody>
      </p:sp>
      <p:graphicFrame>
        <p:nvGraphicFramePr>
          <p:cNvPr id="7" name="6 Marcador de contenido"/>
          <p:cNvGraphicFramePr>
            <a:graphicFrameLocks noGrp="1"/>
          </p:cNvGraphicFramePr>
          <p:nvPr>
            <p:ph idx="1"/>
          </p:nvPr>
        </p:nvGraphicFramePr>
        <p:xfrm>
          <a:off x="428596" y="2000240"/>
          <a:ext cx="8183880" cy="2571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500034" y="1285860"/>
            <a:ext cx="8143932" cy="646331"/>
          </a:xfrm>
          <a:prstGeom prst="rect">
            <a:avLst/>
          </a:prstGeom>
          <a:noFill/>
        </p:spPr>
        <p:txBody>
          <a:bodyPr wrap="square" rtlCol="0">
            <a:spAutoFit/>
          </a:bodyPr>
          <a:lstStyle/>
          <a:p>
            <a:pPr algn="just"/>
            <a:r>
              <a:rPr lang="es-ES" dirty="0" smtClean="0"/>
              <a:t>El proceso de investigación tecnológica es describir un sistema complejo en el que se involucran tres componentes:</a:t>
            </a:r>
            <a:endParaRPr lang="es-ES" dirty="0"/>
          </a:p>
        </p:txBody>
      </p:sp>
      <p:sp>
        <p:nvSpPr>
          <p:cNvPr id="6" name="5 CuadroTexto"/>
          <p:cNvSpPr txBox="1"/>
          <p:nvPr/>
        </p:nvSpPr>
        <p:spPr>
          <a:xfrm>
            <a:off x="428596" y="5572140"/>
            <a:ext cx="8286808" cy="92869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S" dirty="0" smtClean="0"/>
              <a:t>Un  tecnólogo, apoyado en lo teórico, experimenta con la realidad para determinar los métodos adecuados para modificarla.</a:t>
            </a:r>
            <a:endParaRPr lang="es-ES" dirty="0"/>
          </a:p>
        </p:txBody>
      </p:sp>
      <p:sp>
        <p:nvSpPr>
          <p:cNvPr id="8" name="7 Rectángulo"/>
          <p:cNvSpPr/>
          <p:nvPr/>
        </p:nvSpPr>
        <p:spPr>
          <a:xfrm>
            <a:off x="428596" y="4572008"/>
            <a:ext cx="821537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S" dirty="0" smtClean="0"/>
              <a:t>Indagar en tecnología es determinar </a:t>
            </a:r>
            <a:r>
              <a:rPr lang="es-ES" b="1" i="1" dirty="0" smtClean="0">
                <a:solidFill>
                  <a:srgbClr val="C00000"/>
                </a:solidFill>
              </a:rPr>
              <a:t>qué, cómo y conqué </a:t>
            </a:r>
            <a:r>
              <a:rPr lang="es-ES" dirty="0" smtClean="0"/>
              <a:t>proporcionar un “</a:t>
            </a:r>
            <a:r>
              <a:rPr lang="es-ES" b="1" i="1" dirty="0" smtClean="0">
                <a:solidFill>
                  <a:srgbClr val="0000FF"/>
                </a:solidFill>
              </a:rPr>
              <a:t>saber hacer</a:t>
            </a:r>
            <a:r>
              <a:rPr lang="es-ES" dirty="0" smtClean="0"/>
              <a:t>” con nuestros recursos para transformarla y obtener beneficios.</a:t>
            </a:r>
            <a:endParaRPr lang="es-ES" dirty="0"/>
          </a:p>
        </p:txBody>
      </p:sp>
      <p:sp>
        <p:nvSpPr>
          <p:cNvPr id="9" name="8 Marcador de fecha"/>
          <p:cNvSpPr>
            <a:spLocks noGrp="1"/>
          </p:cNvSpPr>
          <p:nvPr>
            <p:ph type="dt" sz="half" idx="10"/>
          </p:nvPr>
        </p:nvSpPr>
        <p:spPr/>
        <p:txBody>
          <a:bodyPr/>
          <a:lstStyle/>
          <a:p>
            <a:fld id="{F2E25858-BBC4-4613-88E4-51590987FE93}"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00042"/>
            <a:ext cx="8183880" cy="677214"/>
          </a:xfrm>
          <a:solidFill>
            <a:srgbClr val="00B0F0"/>
          </a:solidFill>
        </p:spPr>
        <p:txBody>
          <a:bodyPr/>
          <a:lstStyle/>
          <a:p>
            <a:pPr algn="ctr"/>
            <a:r>
              <a:rPr lang="es-ES" dirty="0" smtClean="0">
                <a:solidFill>
                  <a:srgbClr val="00B050"/>
                </a:solidFill>
              </a:rPr>
              <a:t>5ºB.</a:t>
            </a:r>
            <a:r>
              <a:rPr lang="es-ES" dirty="0" smtClean="0">
                <a:solidFill>
                  <a:srgbClr val="C00000"/>
                </a:solidFill>
              </a:rPr>
              <a:t> EL PROCESO</a:t>
            </a:r>
            <a:endParaRPr lang="es-ES" dirty="0">
              <a:solidFill>
                <a:srgbClr val="C00000"/>
              </a:solidFill>
            </a:endParaRPr>
          </a:p>
        </p:txBody>
      </p:sp>
      <p:sp>
        <p:nvSpPr>
          <p:cNvPr id="4" name="3 CuadroTexto"/>
          <p:cNvSpPr txBox="1"/>
          <p:nvPr/>
        </p:nvSpPr>
        <p:spPr>
          <a:xfrm>
            <a:off x="500034" y="1285860"/>
            <a:ext cx="8143932" cy="923330"/>
          </a:xfrm>
          <a:prstGeom prst="rect">
            <a:avLst/>
          </a:prstGeom>
          <a:noFill/>
        </p:spPr>
        <p:txBody>
          <a:bodyPr wrap="square" rtlCol="0">
            <a:spAutoFit/>
          </a:bodyPr>
          <a:lstStyle/>
          <a:p>
            <a:pPr algn="just"/>
            <a:r>
              <a:rPr lang="es-ES" dirty="0" smtClean="0"/>
              <a:t>La investigación tecnológica como proceso se enfoca a conocer al objeto en su entorno y al mismo tiempo inventa, crea y determina la forma en que ha de proceder con el objeto, apoyado en la información recabada.</a:t>
            </a:r>
            <a:endParaRPr lang="es-ES" dirty="0"/>
          </a:p>
        </p:txBody>
      </p:sp>
      <p:sp>
        <p:nvSpPr>
          <p:cNvPr id="6" name="5 CuadroTexto"/>
          <p:cNvSpPr txBox="1"/>
          <p:nvPr/>
        </p:nvSpPr>
        <p:spPr>
          <a:xfrm>
            <a:off x="428596" y="5286388"/>
            <a:ext cx="8286808"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S" dirty="0" smtClean="0"/>
              <a:t>Su carácter es mas creativo que cognoscitivo, esto es mas ingenieril y menos descriptivo, explicativo y cientifista.</a:t>
            </a:r>
            <a:endParaRPr lang="es-ES" dirty="0"/>
          </a:p>
        </p:txBody>
      </p:sp>
      <p:graphicFrame>
        <p:nvGraphicFramePr>
          <p:cNvPr id="9" name="4 Marcador de contenido"/>
          <p:cNvGraphicFramePr>
            <a:graphicFrameLocks noGrp="1"/>
          </p:cNvGraphicFramePr>
          <p:nvPr>
            <p:ph idx="1"/>
          </p:nvPr>
        </p:nvGraphicFramePr>
        <p:xfrm>
          <a:off x="428596" y="2214554"/>
          <a:ext cx="8183562" cy="3398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CuadroTexto"/>
          <p:cNvSpPr txBox="1"/>
          <p:nvPr/>
        </p:nvSpPr>
        <p:spPr>
          <a:xfrm>
            <a:off x="428596" y="2571744"/>
            <a:ext cx="8215370" cy="707886"/>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ES" sz="2400" dirty="0" smtClean="0">
                <a:solidFill>
                  <a:srgbClr val="FFFF00"/>
                </a:solidFill>
              </a:rPr>
              <a:t>INVESTIGACIÓN TECNOLÓGICA</a:t>
            </a:r>
          </a:p>
          <a:p>
            <a:pPr algn="ctr"/>
            <a:r>
              <a:rPr lang="es-ES" sz="1600" dirty="0" smtClean="0">
                <a:solidFill>
                  <a:srgbClr val="00B0F0"/>
                </a:solidFill>
              </a:rPr>
              <a:t>Es un proceso complejo que requiere integrar en su quehacer la lógica de:</a:t>
            </a:r>
            <a:endParaRPr lang="es-ES" sz="1600" dirty="0"/>
          </a:p>
        </p:txBody>
      </p:sp>
      <p:sp>
        <p:nvSpPr>
          <p:cNvPr id="7" name="6 Marcador de fecha"/>
          <p:cNvSpPr>
            <a:spLocks noGrp="1"/>
          </p:cNvSpPr>
          <p:nvPr>
            <p:ph type="dt" sz="half" idx="10"/>
          </p:nvPr>
        </p:nvSpPr>
        <p:spPr/>
        <p:txBody>
          <a:bodyPr/>
          <a:lstStyle/>
          <a:p>
            <a:fld id="{1C60ABC5-C29A-4EB9-813A-A3C7B931D156}"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00042"/>
            <a:ext cx="8183880" cy="605776"/>
          </a:xfrm>
          <a:solidFill>
            <a:srgbClr val="00B0F0"/>
          </a:solidFill>
        </p:spPr>
        <p:txBody>
          <a:bodyPr>
            <a:noAutofit/>
          </a:bodyPr>
          <a:lstStyle/>
          <a:p>
            <a:pPr algn="ctr"/>
            <a:r>
              <a:rPr lang="es-ES" dirty="0" smtClean="0">
                <a:solidFill>
                  <a:srgbClr val="00B050"/>
                </a:solidFill>
              </a:rPr>
              <a:t>6º</a:t>
            </a:r>
            <a:r>
              <a:rPr lang="es-ES" dirty="0" smtClean="0">
                <a:solidFill>
                  <a:srgbClr val="C00000"/>
                </a:solidFill>
              </a:rPr>
              <a:t> LAS ETAPAS</a:t>
            </a:r>
            <a:endParaRPr lang="es-ES" dirty="0">
              <a:solidFill>
                <a:srgbClr val="C00000"/>
              </a:solidFill>
            </a:endParaRPr>
          </a:p>
        </p:txBody>
      </p:sp>
      <p:graphicFrame>
        <p:nvGraphicFramePr>
          <p:cNvPr id="9" name="8 Marcador de contenido"/>
          <p:cNvGraphicFramePr>
            <a:graphicFrameLocks noGrp="1"/>
          </p:cNvGraphicFramePr>
          <p:nvPr>
            <p:ph idx="1"/>
          </p:nvPr>
        </p:nvGraphicFramePr>
        <p:xfrm>
          <a:off x="428596" y="1785926"/>
          <a:ext cx="6572296" cy="2214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428596" y="1142984"/>
            <a:ext cx="8286808" cy="584775"/>
          </a:xfrm>
          <a:prstGeom prst="rect">
            <a:avLst/>
          </a:prstGeom>
          <a:solidFill>
            <a:schemeClr val="bg1"/>
          </a:solidFill>
        </p:spPr>
        <p:txBody>
          <a:bodyPr wrap="square" rtlCol="0">
            <a:spAutoFit/>
          </a:bodyPr>
          <a:lstStyle/>
          <a:p>
            <a:pPr algn="just"/>
            <a:r>
              <a:rPr lang="es-ES" sz="1600" dirty="0" smtClean="0"/>
              <a:t>Las etapas correspondientes a un proceso de investigación tecnológica se delimitan en términos generales, en:</a:t>
            </a:r>
            <a:endParaRPr lang="es-ES" sz="1600" dirty="0"/>
          </a:p>
        </p:txBody>
      </p:sp>
      <p:grpSp>
        <p:nvGrpSpPr>
          <p:cNvPr id="28" name="27 Grupo"/>
          <p:cNvGrpSpPr/>
          <p:nvPr/>
        </p:nvGrpSpPr>
        <p:grpSpPr>
          <a:xfrm>
            <a:off x="2357422" y="4000504"/>
            <a:ext cx="5060667" cy="398624"/>
            <a:chOff x="0" y="0"/>
            <a:chExt cx="5060667" cy="398624"/>
          </a:xfrm>
        </p:grpSpPr>
        <p:sp>
          <p:nvSpPr>
            <p:cNvPr id="29" name="28 Rectángulo redondeado"/>
            <p:cNvSpPr/>
            <p:nvPr/>
          </p:nvSpPr>
          <p:spPr>
            <a:xfrm>
              <a:off x="0" y="0"/>
              <a:ext cx="5060667" cy="398624"/>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0" name="29 Rectángulo"/>
            <p:cNvSpPr/>
            <p:nvPr/>
          </p:nvSpPr>
          <p:spPr>
            <a:xfrm>
              <a:off x="11675" y="11675"/>
              <a:ext cx="4583883" cy="3752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ES" sz="1100" b="1" kern="1200" dirty="0" smtClean="0"/>
                <a:t>VALORAR EL PROYECTO</a:t>
              </a:r>
              <a:endParaRPr lang="es-ES" sz="1100" b="1" kern="1200" dirty="0"/>
            </a:p>
          </p:txBody>
        </p:sp>
      </p:grpSp>
      <p:grpSp>
        <p:nvGrpSpPr>
          <p:cNvPr id="31" name="30 Grupo"/>
          <p:cNvGrpSpPr/>
          <p:nvPr/>
        </p:nvGrpSpPr>
        <p:grpSpPr>
          <a:xfrm>
            <a:off x="2643174" y="4429132"/>
            <a:ext cx="5060667" cy="398624"/>
            <a:chOff x="377907" y="453988"/>
            <a:chExt cx="5060667" cy="398624"/>
          </a:xfrm>
        </p:grpSpPr>
        <p:sp>
          <p:nvSpPr>
            <p:cNvPr id="32" name="31 Rectángulo redondeado"/>
            <p:cNvSpPr/>
            <p:nvPr/>
          </p:nvSpPr>
          <p:spPr>
            <a:xfrm>
              <a:off x="377907" y="453988"/>
              <a:ext cx="5060667" cy="398624"/>
            </a:xfrm>
            <a:prstGeom prst="roundRect">
              <a:avLst>
                <a:gd name="adj" fmla="val 10000"/>
              </a:avLst>
            </a:prstGeom>
          </p:spPr>
          <p:style>
            <a:lnRef idx="2">
              <a:schemeClr val="lt1">
                <a:hueOff val="0"/>
                <a:satOff val="0"/>
                <a:lumOff val="0"/>
                <a:alphaOff val="0"/>
              </a:schemeClr>
            </a:lnRef>
            <a:fillRef idx="1">
              <a:schemeClr val="accent2">
                <a:hueOff val="-2266801"/>
                <a:satOff val="1309"/>
                <a:lumOff val="-2402"/>
                <a:alphaOff val="0"/>
              </a:schemeClr>
            </a:fillRef>
            <a:effectRef idx="0">
              <a:schemeClr val="accent2">
                <a:hueOff val="-2266801"/>
                <a:satOff val="1309"/>
                <a:lumOff val="-2402"/>
                <a:alphaOff val="0"/>
              </a:schemeClr>
            </a:effectRef>
            <a:fontRef idx="minor">
              <a:schemeClr val="lt1"/>
            </a:fontRef>
          </p:style>
        </p:sp>
        <p:sp>
          <p:nvSpPr>
            <p:cNvPr id="33" name="32 Rectángulo"/>
            <p:cNvSpPr/>
            <p:nvPr/>
          </p:nvSpPr>
          <p:spPr>
            <a:xfrm>
              <a:off x="389582" y="465663"/>
              <a:ext cx="4400305" cy="3752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ES" sz="1100" b="1" kern="1200" dirty="0" smtClean="0"/>
                <a:t>COMUNICAR</a:t>
              </a:r>
              <a:endParaRPr lang="es-ES" sz="1100" b="1" kern="1200" dirty="0"/>
            </a:p>
          </p:txBody>
        </p:sp>
      </p:grpSp>
      <p:grpSp>
        <p:nvGrpSpPr>
          <p:cNvPr id="34" name="33 Grupo"/>
          <p:cNvGrpSpPr/>
          <p:nvPr/>
        </p:nvGrpSpPr>
        <p:grpSpPr>
          <a:xfrm>
            <a:off x="3143240" y="4857760"/>
            <a:ext cx="5060667" cy="398624"/>
            <a:chOff x="755814" y="907976"/>
            <a:chExt cx="5060667" cy="398624"/>
          </a:xfrm>
        </p:grpSpPr>
        <p:sp>
          <p:nvSpPr>
            <p:cNvPr id="35" name="34 Rectángulo redondeado"/>
            <p:cNvSpPr/>
            <p:nvPr/>
          </p:nvSpPr>
          <p:spPr>
            <a:xfrm>
              <a:off x="755814" y="907976"/>
              <a:ext cx="5060667" cy="398624"/>
            </a:xfrm>
            <a:prstGeom prst="roundRect">
              <a:avLst>
                <a:gd name="adj" fmla="val 10000"/>
              </a:avLst>
            </a:prstGeom>
          </p:spPr>
          <p:style>
            <a:lnRef idx="2">
              <a:schemeClr val="lt1">
                <a:hueOff val="0"/>
                <a:satOff val="0"/>
                <a:lumOff val="0"/>
                <a:alphaOff val="0"/>
              </a:schemeClr>
            </a:lnRef>
            <a:fillRef idx="1">
              <a:schemeClr val="accent2">
                <a:hueOff val="-4533601"/>
                <a:satOff val="2618"/>
                <a:lumOff val="-4804"/>
                <a:alphaOff val="0"/>
              </a:schemeClr>
            </a:fillRef>
            <a:effectRef idx="0">
              <a:schemeClr val="accent2">
                <a:hueOff val="-4533601"/>
                <a:satOff val="2618"/>
                <a:lumOff val="-4804"/>
                <a:alphaOff val="0"/>
              </a:schemeClr>
            </a:effectRef>
            <a:fontRef idx="minor">
              <a:schemeClr val="lt1"/>
            </a:fontRef>
          </p:style>
        </p:sp>
        <p:sp>
          <p:nvSpPr>
            <p:cNvPr id="36" name="35 Rectángulo"/>
            <p:cNvSpPr/>
            <p:nvPr/>
          </p:nvSpPr>
          <p:spPr>
            <a:xfrm>
              <a:off x="767489" y="919651"/>
              <a:ext cx="4400305" cy="3752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ES" sz="1100" b="1" kern="1200" dirty="0" smtClean="0"/>
                <a:t>IMPLEMENTAR</a:t>
              </a:r>
              <a:endParaRPr lang="es-ES" sz="1100" b="1" kern="1200" dirty="0"/>
            </a:p>
          </p:txBody>
        </p:sp>
      </p:grpSp>
      <p:grpSp>
        <p:nvGrpSpPr>
          <p:cNvPr id="37" name="36 Grupo"/>
          <p:cNvGrpSpPr/>
          <p:nvPr/>
        </p:nvGrpSpPr>
        <p:grpSpPr>
          <a:xfrm>
            <a:off x="3500430" y="5244954"/>
            <a:ext cx="5060667" cy="398624"/>
            <a:chOff x="1133721" y="1361965"/>
            <a:chExt cx="5060667" cy="398624"/>
          </a:xfrm>
        </p:grpSpPr>
        <p:sp>
          <p:nvSpPr>
            <p:cNvPr id="38" name="37 Rectángulo redondeado"/>
            <p:cNvSpPr/>
            <p:nvPr/>
          </p:nvSpPr>
          <p:spPr>
            <a:xfrm>
              <a:off x="1133721" y="1361965"/>
              <a:ext cx="5060667" cy="398624"/>
            </a:xfrm>
            <a:prstGeom prst="roundRect">
              <a:avLst>
                <a:gd name="adj" fmla="val 10000"/>
              </a:avLst>
            </a:prstGeom>
          </p:spPr>
          <p:style>
            <a:lnRef idx="2">
              <a:schemeClr val="lt1">
                <a:hueOff val="0"/>
                <a:satOff val="0"/>
                <a:lumOff val="0"/>
                <a:alphaOff val="0"/>
              </a:schemeClr>
            </a:lnRef>
            <a:fillRef idx="1">
              <a:schemeClr val="accent2">
                <a:hueOff val="-6800402"/>
                <a:satOff val="3927"/>
                <a:lumOff val="-7205"/>
                <a:alphaOff val="0"/>
              </a:schemeClr>
            </a:fillRef>
            <a:effectRef idx="0">
              <a:schemeClr val="accent2">
                <a:hueOff val="-6800402"/>
                <a:satOff val="3927"/>
                <a:lumOff val="-7205"/>
                <a:alphaOff val="0"/>
              </a:schemeClr>
            </a:effectRef>
            <a:fontRef idx="minor">
              <a:schemeClr val="lt1"/>
            </a:fontRef>
          </p:style>
        </p:sp>
        <p:sp>
          <p:nvSpPr>
            <p:cNvPr id="39" name="38 Rectángulo"/>
            <p:cNvSpPr/>
            <p:nvPr/>
          </p:nvSpPr>
          <p:spPr>
            <a:xfrm>
              <a:off x="1145396" y="1373640"/>
              <a:ext cx="4400305" cy="3752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ES" sz="1100" b="1" kern="1200" dirty="0" smtClean="0"/>
                <a:t>SEGUIMIENTO</a:t>
              </a:r>
              <a:endParaRPr lang="es-ES" sz="1100" b="1" kern="1200" dirty="0"/>
            </a:p>
          </p:txBody>
        </p:sp>
      </p:grpSp>
      <p:grpSp>
        <p:nvGrpSpPr>
          <p:cNvPr id="40" name="39 Grupo"/>
          <p:cNvGrpSpPr/>
          <p:nvPr/>
        </p:nvGrpSpPr>
        <p:grpSpPr>
          <a:xfrm>
            <a:off x="3714744" y="5643578"/>
            <a:ext cx="5060667" cy="398624"/>
            <a:chOff x="1511628" y="1815953"/>
            <a:chExt cx="5060667" cy="398624"/>
          </a:xfrm>
        </p:grpSpPr>
        <p:sp>
          <p:nvSpPr>
            <p:cNvPr id="41" name="40 Rectángulo redondeado"/>
            <p:cNvSpPr/>
            <p:nvPr/>
          </p:nvSpPr>
          <p:spPr>
            <a:xfrm>
              <a:off x="1511628" y="1815953"/>
              <a:ext cx="5060667" cy="398624"/>
            </a:xfrm>
            <a:prstGeom prst="roundRect">
              <a:avLst>
                <a:gd name="adj" fmla="val 10000"/>
              </a:avLst>
            </a:prstGeom>
          </p:spPr>
          <p:style>
            <a:lnRef idx="2">
              <a:schemeClr val="lt1">
                <a:hueOff val="0"/>
                <a:satOff val="0"/>
                <a:lumOff val="0"/>
                <a:alphaOff val="0"/>
              </a:schemeClr>
            </a:lnRef>
            <a:fillRef idx="1">
              <a:schemeClr val="accent2">
                <a:hueOff val="-9067202"/>
                <a:satOff val="5236"/>
                <a:lumOff val="-9607"/>
                <a:alphaOff val="0"/>
              </a:schemeClr>
            </a:fillRef>
            <a:effectRef idx="0">
              <a:schemeClr val="accent2">
                <a:hueOff val="-9067202"/>
                <a:satOff val="5236"/>
                <a:lumOff val="-9607"/>
                <a:alphaOff val="0"/>
              </a:schemeClr>
            </a:effectRef>
            <a:fontRef idx="minor">
              <a:schemeClr val="lt1"/>
            </a:fontRef>
          </p:style>
        </p:sp>
        <p:sp>
          <p:nvSpPr>
            <p:cNvPr id="42" name="41 Rectángulo"/>
            <p:cNvSpPr/>
            <p:nvPr/>
          </p:nvSpPr>
          <p:spPr>
            <a:xfrm>
              <a:off x="1523303" y="1827628"/>
              <a:ext cx="4400305" cy="3752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ES" sz="1100" b="1" kern="1200" dirty="0" smtClean="0"/>
                <a:t>EVALUACIÓN</a:t>
              </a:r>
              <a:endParaRPr lang="es-ES" sz="1100" b="1" kern="1200" dirty="0"/>
            </a:p>
          </p:txBody>
        </p:sp>
      </p:grpSp>
      <p:grpSp>
        <p:nvGrpSpPr>
          <p:cNvPr id="46" name="45 Grupo"/>
          <p:cNvGrpSpPr/>
          <p:nvPr/>
        </p:nvGrpSpPr>
        <p:grpSpPr>
          <a:xfrm>
            <a:off x="8286776" y="5572140"/>
            <a:ext cx="259105" cy="259105"/>
            <a:chOff x="5935283" y="1650967"/>
            <a:chExt cx="259105" cy="259105"/>
          </a:xfrm>
        </p:grpSpPr>
        <p:sp>
          <p:nvSpPr>
            <p:cNvPr id="47" name="46 Flecha abajo"/>
            <p:cNvSpPr/>
            <p:nvPr/>
          </p:nvSpPr>
          <p:spPr>
            <a:xfrm>
              <a:off x="5935283" y="1650967"/>
              <a:ext cx="259105" cy="259105"/>
            </a:xfrm>
            <a:prstGeom prst="downArrow">
              <a:avLst>
                <a:gd name="adj1" fmla="val 55000"/>
                <a:gd name="adj2" fmla="val 45000"/>
              </a:avLst>
            </a:prstGeom>
          </p:spPr>
          <p:style>
            <a:lnRef idx="2">
              <a:schemeClr val="accent2">
                <a:tint val="40000"/>
                <a:alpha val="90000"/>
                <a:hueOff val="-8695070"/>
                <a:satOff val="-10141"/>
                <a:lumOff val="-1691"/>
                <a:alphaOff val="0"/>
              </a:schemeClr>
            </a:lnRef>
            <a:fillRef idx="1">
              <a:schemeClr val="accent2">
                <a:tint val="40000"/>
                <a:alpha val="90000"/>
                <a:hueOff val="-8695070"/>
                <a:satOff val="-10141"/>
                <a:lumOff val="-1691"/>
                <a:alphaOff val="0"/>
              </a:schemeClr>
            </a:fillRef>
            <a:effectRef idx="0">
              <a:schemeClr val="accent2">
                <a:tint val="40000"/>
                <a:alpha val="90000"/>
                <a:hueOff val="-8695070"/>
                <a:satOff val="-10141"/>
                <a:lumOff val="-1691"/>
                <a:alphaOff val="0"/>
              </a:schemeClr>
            </a:effectRef>
            <a:fontRef idx="minor">
              <a:schemeClr val="dk1">
                <a:hueOff val="0"/>
                <a:satOff val="0"/>
                <a:lumOff val="0"/>
                <a:alphaOff val="0"/>
              </a:schemeClr>
            </a:fontRef>
          </p:style>
        </p:sp>
        <p:sp>
          <p:nvSpPr>
            <p:cNvPr id="48" name="Flecha abajo 4"/>
            <p:cNvSpPr/>
            <p:nvPr/>
          </p:nvSpPr>
          <p:spPr>
            <a:xfrm>
              <a:off x="5993582" y="1650967"/>
              <a:ext cx="142507" cy="1949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ES" sz="1100" kern="1200"/>
            </a:p>
          </p:txBody>
        </p:sp>
      </p:grpSp>
      <p:grpSp>
        <p:nvGrpSpPr>
          <p:cNvPr id="49" name="48 Grupo"/>
          <p:cNvGrpSpPr/>
          <p:nvPr/>
        </p:nvGrpSpPr>
        <p:grpSpPr>
          <a:xfrm>
            <a:off x="7929586" y="5143512"/>
            <a:ext cx="259105" cy="259105"/>
            <a:chOff x="5935283" y="1650967"/>
            <a:chExt cx="259105" cy="259105"/>
          </a:xfrm>
        </p:grpSpPr>
        <p:sp>
          <p:nvSpPr>
            <p:cNvPr id="50" name="49 Flecha abajo"/>
            <p:cNvSpPr/>
            <p:nvPr/>
          </p:nvSpPr>
          <p:spPr>
            <a:xfrm>
              <a:off x="5935283" y="1650967"/>
              <a:ext cx="259105" cy="259105"/>
            </a:xfrm>
            <a:prstGeom prst="downArrow">
              <a:avLst>
                <a:gd name="adj1" fmla="val 55000"/>
                <a:gd name="adj2" fmla="val 45000"/>
              </a:avLst>
            </a:prstGeom>
          </p:spPr>
          <p:style>
            <a:lnRef idx="2">
              <a:schemeClr val="accent2">
                <a:tint val="40000"/>
                <a:alpha val="90000"/>
                <a:hueOff val="-8695070"/>
                <a:satOff val="-10141"/>
                <a:lumOff val="-1691"/>
                <a:alphaOff val="0"/>
              </a:schemeClr>
            </a:lnRef>
            <a:fillRef idx="1">
              <a:schemeClr val="accent2">
                <a:tint val="40000"/>
                <a:alpha val="90000"/>
                <a:hueOff val="-8695070"/>
                <a:satOff val="-10141"/>
                <a:lumOff val="-1691"/>
                <a:alphaOff val="0"/>
              </a:schemeClr>
            </a:fillRef>
            <a:effectRef idx="0">
              <a:schemeClr val="accent2">
                <a:tint val="40000"/>
                <a:alpha val="90000"/>
                <a:hueOff val="-8695070"/>
                <a:satOff val="-10141"/>
                <a:lumOff val="-1691"/>
                <a:alphaOff val="0"/>
              </a:schemeClr>
            </a:effectRef>
            <a:fontRef idx="minor">
              <a:schemeClr val="dk1">
                <a:hueOff val="0"/>
                <a:satOff val="0"/>
                <a:lumOff val="0"/>
                <a:alphaOff val="0"/>
              </a:schemeClr>
            </a:fontRef>
          </p:style>
        </p:sp>
        <p:sp>
          <p:nvSpPr>
            <p:cNvPr id="51" name="Flecha abajo 4"/>
            <p:cNvSpPr/>
            <p:nvPr/>
          </p:nvSpPr>
          <p:spPr>
            <a:xfrm>
              <a:off x="5993582" y="1650967"/>
              <a:ext cx="142507" cy="1949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ES" sz="1100" kern="1200"/>
            </a:p>
          </p:txBody>
        </p:sp>
      </p:grpSp>
      <p:grpSp>
        <p:nvGrpSpPr>
          <p:cNvPr id="52" name="51 Grupo"/>
          <p:cNvGrpSpPr/>
          <p:nvPr/>
        </p:nvGrpSpPr>
        <p:grpSpPr>
          <a:xfrm>
            <a:off x="7429520" y="4786322"/>
            <a:ext cx="259105" cy="259105"/>
            <a:chOff x="5935283" y="1650967"/>
            <a:chExt cx="259105" cy="259105"/>
          </a:xfrm>
        </p:grpSpPr>
        <p:sp>
          <p:nvSpPr>
            <p:cNvPr id="53" name="52 Flecha abajo"/>
            <p:cNvSpPr/>
            <p:nvPr/>
          </p:nvSpPr>
          <p:spPr>
            <a:xfrm>
              <a:off x="5935283" y="1650967"/>
              <a:ext cx="259105" cy="259105"/>
            </a:xfrm>
            <a:prstGeom prst="downArrow">
              <a:avLst>
                <a:gd name="adj1" fmla="val 55000"/>
                <a:gd name="adj2" fmla="val 45000"/>
              </a:avLst>
            </a:prstGeom>
          </p:spPr>
          <p:style>
            <a:lnRef idx="2">
              <a:schemeClr val="accent2">
                <a:tint val="40000"/>
                <a:alpha val="90000"/>
                <a:hueOff val="-8695070"/>
                <a:satOff val="-10141"/>
                <a:lumOff val="-1691"/>
                <a:alphaOff val="0"/>
              </a:schemeClr>
            </a:lnRef>
            <a:fillRef idx="1">
              <a:schemeClr val="accent2">
                <a:tint val="40000"/>
                <a:alpha val="90000"/>
                <a:hueOff val="-8695070"/>
                <a:satOff val="-10141"/>
                <a:lumOff val="-1691"/>
                <a:alphaOff val="0"/>
              </a:schemeClr>
            </a:fillRef>
            <a:effectRef idx="0">
              <a:schemeClr val="accent2">
                <a:tint val="40000"/>
                <a:alpha val="90000"/>
                <a:hueOff val="-8695070"/>
                <a:satOff val="-10141"/>
                <a:lumOff val="-1691"/>
                <a:alphaOff val="0"/>
              </a:schemeClr>
            </a:effectRef>
            <a:fontRef idx="minor">
              <a:schemeClr val="dk1">
                <a:hueOff val="0"/>
                <a:satOff val="0"/>
                <a:lumOff val="0"/>
                <a:alphaOff val="0"/>
              </a:schemeClr>
            </a:fontRef>
          </p:style>
        </p:sp>
        <p:sp>
          <p:nvSpPr>
            <p:cNvPr id="54" name="Flecha abajo 4"/>
            <p:cNvSpPr/>
            <p:nvPr/>
          </p:nvSpPr>
          <p:spPr>
            <a:xfrm>
              <a:off x="5993582" y="1650967"/>
              <a:ext cx="142507" cy="1949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ES" sz="1100" kern="1200"/>
            </a:p>
          </p:txBody>
        </p:sp>
      </p:grpSp>
      <p:grpSp>
        <p:nvGrpSpPr>
          <p:cNvPr id="55" name="54 Grupo"/>
          <p:cNvGrpSpPr/>
          <p:nvPr/>
        </p:nvGrpSpPr>
        <p:grpSpPr>
          <a:xfrm>
            <a:off x="7215206" y="4357694"/>
            <a:ext cx="259105" cy="259105"/>
            <a:chOff x="5935283" y="1650967"/>
            <a:chExt cx="259105" cy="259105"/>
          </a:xfrm>
        </p:grpSpPr>
        <p:sp>
          <p:nvSpPr>
            <p:cNvPr id="56" name="55 Flecha abajo"/>
            <p:cNvSpPr/>
            <p:nvPr/>
          </p:nvSpPr>
          <p:spPr>
            <a:xfrm>
              <a:off x="5935283" y="1650967"/>
              <a:ext cx="259105" cy="259105"/>
            </a:xfrm>
            <a:prstGeom prst="downArrow">
              <a:avLst>
                <a:gd name="adj1" fmla="val 55000"/>
                <a:gd name="adj2" fmla="val 45000"/>
              </a:avLst>
            </a:prstGeom>
          </p:spPr>
          <p:style>
            <a:lnRef idx="2">
              <a:schemeClr val="accent2">
                <a:tint val="40000"/>
                <a:alpha val="90000"/>
                <a:hueOff val="-8695070"/>
                <a:satOff val="-10141"/>
                <a:lumOff val="-1691"/>
                <a:alphaOff val="0"/>
              </a:schemeClr>
            </a:lnRef>
            <a:fillRef idx="1">
              <a:schemeClr val="accent2">
                <a:tint val="40000"/>
                <a:alpha val="90000"/>
                <a:hueOff val="-8695070"/>
                <a:satOff val="-10141"/>
                <a:lumOff val="-1691"/>
                <a:alphaOff val="0"/>
              </a:schemeClr>
            </a:fillRef>
            <a:effectRef idx="0">
              <a:schemeClr val="accent2">
                <a:tint val="40000"/>
                <a:alpha val="90000"/>
                <a:hueOff val="-8695070"/>
                <a:satOff val="-10141"/>
                <a:lumOff val="-1691"/>
                <a:alphaOff val="0"/>
              </a:schemeClr>
            </a:effectRef>
            <a:fontRef idx="minor">
              <a:schemeClr val="dk1">
                <a:hueOff val="0"/>
                <a:satOff val="0"/>
                <a:lumOff val="0"/>
                <a:alphaOff val="0"/>
              </a:schemeClr>
            </a:fontRef>
          </p:style>
        </p:sp>
        <p:sp>
          <p:nvSpPr>
            <p:cNvPr id="57" name="Flecha abajo 4"/>
            <p:cNvSpPr/>
            <p:nvPr/>
          </p:nvSpPr>
          <p:spPr>
            <a:xfrm>
              <a:off x="5993582" y="1650967"/>
              <a:ext cx="142507" cy="1949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ES" sz="1100" kern="1200"/>
            </a:p>
          </p:txBody>
        </p:sp>
      </p:grpSp>
      <p:grpSp>
        <p:nvGrpSpPr>
          <p:cNvPr id="58" name="57 Grupo"/>
          <p:cNvGrpSpPr/>
          <p:nvPr/>
        </p:nvGrpSpPr>
        <p:grpSpPr>
          <a:xfrm>
            <a:off x="6786578" y="3929066"/>
            <a:ext cx="259105" cy="259105"/>
            <a:chOff x="5935283" y="1650967"/>
            <a:chExt cx="259105" cy="259105"/>
          </a:xfrm>
        </p:grpSpPr>
        <p:sp>
          <p:nvSpPr>
            <p:cNvPr id="59" name="58 Flecha abajo"/>
            <p:cNvSpPr/>
            <p:nvPr/>
          </p:nvSpPr>
          <p:spPr>
            <a:xfrm>
              <a:off x="5935283" y="1650967"/>
              <a:ext cx="259105" cy="259105"/>
            </a:xfrm>
            <a:prstGeom prst="downArrow">
              <a:avLst>
                <a:gd name="adj1" fmla="val 55000"/>
                <a:gd name="adj2" fmla="val 45000"/>
              </a:avLst>
            </a:prstGeom>
          </p:spPr>
          <p:style>
            <a:lnRef idx="2">
              <a:schemeClr val="accent2">
                <a:tint val="40000"/>
                <a:alpha val="90000"/>
                <a:hueOff val="-8695070"/>
                <a:satOff val="-10141"/>
                <a:lumOff val="-1691"/>
                <a:alphaOff val="0"/>
              </a:schemeClr>
            </a:lnRef>
            <a:fillRef idx="1">
              <a:schemeClr val="accent2">
                <a:tint val="40000"/>
                <a:alpha val="90000"/>
                <a:hueOff val="-8695070"/>
                <a:satOff val="-10141"/>
                <a:lumOff val="-1691"/>
                <a:alphaOff val="0"/>
              </a:schemeClr>
            </a:fillRef>
            <a:effectRef idx="0">
              <a:schemeClr val="accent2">
                <a:tint val="40000"/>
                <a:alpha val="90000"/>
                <a:hueOff val="-8695070"/>
                <a:satOff val="-10141"/>
                <a:lumOff val="-1691"/>
                <a:alphaOff val="0"/>
              </a:schemeClr>
            </a:effectRef>
            <a:fontRef idx="minor">
              <a:schemeClr val="dk1">
                <a:hueOff val="0"/>
                <a:satOff val="0"/>
                <a:lumOff val="0"/>
                <a:alphaOff val="0"/>
              </a:schemeClr>
            </a:fontRef>
          </p:style>
        </p:sp>
        <p:sp>
          <p:nvSpPr>
            <p:cNvPr id="60" name="Flecha abajo 4"/>
            <p:cNvSpPr/>
            <p:nvPr/>
          </p:nvSpPr>
          <p:spPr>
            <a:xfrm>
              <a:off x="5993582" y="1650967"/>
              <a:ext cx="142507" cy="1949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s-ES" sz="1100" kern="1200"/>
            </a:p>
          </p:txBody>
        </p:sp>
      </p:grpSp>
      <p:cxnSp>
        <p:nvCxnSpPr>
          <p:cNvPr id="62" name="61 Conector recto de flecha"/>
          <p:cNvCxnSpPr/>
          <p:nvPr/>
        </p:nvCxnSpPr>
        <p:spPr>
          <a:xfrm rot="16200000" flipV="1">
            <a:off x="464315" y="3178967"/>
            <a:ext cx="2857520" cy="2500330"/>
          </a:xfrm>
          <a:prstGeom prst="straightConnector1">
            <a:avLst/>
          </a:prstGeom>
          <a:ln w="1016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42 Marcador de fecha"/>
          <p:cNvSpPr>
            <a:spLocks noGrp="1"/>
          </p:cNvSpPr>
          <p:nvPr>
            <p:ph type="dt" sz="half" idx="10"/>
          </p:nvPr>
        </p:nvSpPr>
        <p:spPr/>
        <p:txBody>
          <a:bodyPr/>
          <a:lstStyle/>
          <a:p>
            <a:fld id="{BAE162B8-306D-4BFE-BC46-67A723699B3F}"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785794"/>
            <a:ext cx="8429684" cy="6001643"/>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buFont typeface="+mj-lt"/>
              <a:buAutoNum type="arabicPeriod"/>
            </a:pPr>
            <a:r>
              <a:rPr lang="es-ES" sz="1600" b="1" dirty="0" smtClean="0"/>
              <a:t>Título del proyecto</a:t>
            </a:r>
          </a:p>
          <a:p>
            <a:pPr marL="342900" indent="-342900">
              <a:buFont typeface="+mj-lt"/>
              <a:buAutoNum type="arabicPeriod"/>
            </a:pPr>
            <a:r>
              <a:rPr lang="es-ES" sz="1600" b="1" dirty="0" smtClean="0"/>
              <a:t>Identificación de la Problemática: </a:t>
            </a:r>
            <a:r>
              <a:rPr lang="es-ES" sz="1600" dirty="0" smtClean="0"/>
              <a:t>Percepción de las deficiencias,  limitaciones y carencias de la realidad.</a:t>
            </a:r>
          </a:p>
          <a:p>
            <a:pPr marL="342900" indent="-342900">
              <a:buFont typeface="+mj-lt"/>
              <a:buAutoNum type="arabicPeriod"/>
            </a:pPr>
            <a:r>
              <a:rPr lang="es-ES" sz="1600" b="1" dirty="0" smtClean="0"/>
              <a:t>Formulación del Problema de Investigación: </a:t>
            </a:r>
            <a:r>
              <a:rPr lang="es-ES" sz="1600" dirty="0" smtClean="0"/>
              <a:t>Abstracción de la Problemática en base a palabras claves.</a:t>
            </a:r>
          </a:p>
          <a:p>
            <a:pPr marL="342900" indent="-342900">
              <a:buFont typeface="+mj-lt"/>
              <a:buAutoNum type="arabicPeriod"/>
            </a:pPr>
            <a:r>
              <a:rPr lang="es-ES" sz="1600" b="1" dirty="0" smtClean="0"/>
              <a:t>Identificación del Objeto de la Investigación: </a:t>
            </a:r>
            <a:r>
              <a:rPr lang="es-ES" sz="1600" dirty="0" smtClean="0"/>
              <a:t>Proceso que se abstrae del Problema de Investigación y se refiere a un área del conocimiento.</a:t>
            </a:r>
          </a:p>
          <a:p>
            <a:pPr marL="342900" indent="-342900">
              <a:buFont typeface="+mj-lt"/>
              <a:buAutoNum type="arabicPeriod"/>
            </a:pPr>
            <a:r>
              <a:rPr lang="es-ES" sz="1600" b="1" dirty="0" smtClean="0"/>
              <a:t>Identificación del Campo Específico de la Investigación: </a:t>
            </a:r>
            <a:r>
              <a:rPr lang="es-ES" sz="1600" dirty="0" smtClean="0"/>
              <a:t>Subproceso del Objeto de la Investigación.</a:t>
            </a:r>
          </a:p>
          <a:p>
            <a:pPr marL="342900" indent="-342900">
              <a:buFont typeface="+mj-lt"/>
              <a:buAutoNum type="arabicPeriod"/>
            </a:pPr>
            <a:r>
              <a:rPr lang="es-ES" sz="1600" b="1" dirty="0" smtClean="0"/>
              <a:t>Formulación del Objetivo de la Investigación: </a:t>
            </a:r>
            <a:r>
              <a:rPr lang="es-ES" sz="1600" dirty="0" smtClean="0"/>
              <a:t>Verbo infinitivo… , fundamentado en … (ley, principio, estándar)</a:t>
            </a:r>
          </a:p>
          <a:p>
            <a:pPr marL="342900" indent="-342900">
              <a:buFont typeface="+mj-lt"/>
              <a:buAutoNum type="arabicPeriod"/>
            </a:pPr>
            <a:r>
              <a:rPr lang="es-ES" sz="1600" b="1" dirty="0" smtClean="0"/>
              <a:t>Formulación de la Hipótesis de la Investigación: </a:t>
            </a:r>
            <a:r>
              <a:rPr lang="es-ES" sz="1600" dirty="0" smtClean="0"/>
              <a:t>SI (objetivo), ENTONCES (probable solución al problema)</a:t>
            </a:r>
          </a:p>
          <a:p>
            <a:pPr marL="342900" indent="-342900">
              <a:buFont typeface="+mj-lt"/>
              <a:buAutoNum type="arabicPeriod"/>
            </a:pPr>
            <a:r>
              <a:rPr lang="es-ES" sz="1600" b="1" dirty="0" smtClean="0"/>
              <a:t>El Estado del Arte: </a:t>
            </a:r>
            <a:r>
              <a:rPr lang="es-ES" sz="1600" dirty="0" smtClean="0"/>
              <a:t>Referencias de otros investigadores sobre el Objeto de la Investigación</a:t>
            </a:r>
          </a:p>
          <a:p>
            <a:pPr marL="342900" indent="-342900">
              <a:buFont typeface="+mj-lt"/>
              <a:buAutoNum type="arabicPeriod"/>
            </a:pPr>
            <a:r>
              <a:rPr lang="es-ES" sz="1600" b="1" dirty="0" smtClean="0"/>
              <a:t>Elaboración del Modelo Teórico-Conceptual: </a:t>
            </a:r>
            <a:r>
              <a:rPr lang="es-ES" sz="1600" dirty="0" smtClean="0"/>
              <a:t>Combinación del pensamiento crítico, razonamiento lógico, pensamiento creativo + Estado del Arte, para la solución ideal del problema</a:t>
            </a:r>
          </a:p>
          <a:p>
            <a:pPr marL="342900" indent="-342900">
              <a:buFont typeface="+mj-lt"/>
              <a:buAutoNum type="arabicPeriod"/>
            </a:pPr>
            <a:r>
              <a:rPr lang="es-ES" sz="1600" b="1" dirty="0" smtClean="0"/>
              <a:t>Elaboración del Modelo Cuántico: como se realizará la verificación: (a) </a:t>
            </a:r>
            <a:r>
              <a:rPr lang="es-ES" sz="1600" dirty="0" smtClean="0"/>
              <a:t>experimental o cuasi-experimental por la estadística o </a:t>
            </a:r>
            <a:r>
              <a:rPr lang="es-ES" sz="1600" b="1" dirty="0" smtClean="0"/>
              <a:t>(b)</a:t>
            </a:r>
            <a:r>
              <a:rPr lang="es-ES" sz="1600" dirty="0" smtClean="0"/>
              <a:t> lógica demostrativa</a:t>
            </a:r>
          </a:p>
          <a:p>
            <a:pPr marL="342900" indent="-342900">
              <a:buFont typeface="+mj-lt"/>
              <a:buAutoNum type="arabicPeriod"/>
            </a:pPr>
            <a:r>
              <a:rPr lang="es-ES" sz="1600" b="1" dirty="0" smtClean="0"/>
              <a:t>Formulación del Título de la Investigación: </a:t>
            </a:r>
            <a:r>
              <a:rPr lang="es-ES" sz="1600" dirty="0" smtClean="0"/>
              <a:t>X / Y</a:t>
            </a:r>
          </a:p>
          <a:p>
            <a:pPr marL="342900" indent="-342900">
              <a:buFont typeface="+mj-lt"/>
              <a:buAutoNum type="arabicPeriod"/>
            </a:pPr>
            <a:r>
              <a:rPr lang="es-ES" sz="1600" b="1" dirty="0" smtClean="0"/>
              <a:t>Tareas, Cronograma y Presupuesto</a:t>
            </a:r>
          </a:p>
          <a:p>
            <a:pPr marL="342900" indent="-342900">
              <a:buFont typeface="+mj-lt"/>
              <a:buAutoNum type="arabicPeriod"/>
            </a:pPr>
            <a:r>
              <a:rPr lang="es-ES" sz="1600" b="1" dirty="0" smtClean="0"/>
              <a:t>Referencias</a:t>
            </a:r>
            <a:endParaRPr lang="es-ES" sz="1600" dirty="0"/>
          </a:p>
        </p:txBody>
      </p:sp>
      <p:sp>
        <p:nvSpPr>
          <p:cNvPr id="3" name="2 CuadroTexto"/>
          <p:cNvSpPr txBox="1"/>
          <p:nvPr/>
        </p:nvSpPr>
        <p:spPr bwMode="auto">
          <a:xfrm>
            <a:off x="428596" y="357166"/>
            <a:ext cx="7872604" cy="46166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ts val="1000"/>
              </a:spcAft>
              <a:buClrTx/>
              <a:buSzTx/>
              <a:buFontTx/>
              <a:buNone/>
              <a:tabLst/>
            </a:pPr>
            <a:r>
              <a:rPr lang="es-ES" sz="2400" b="1" dirty="0" smtClean="0">
                <a:solidFill>
                  <a:srgbClr val="002060"/>
                </a:solidFill>
                <a:latin typeface="Calibri" pitchFamily="34" charset="0"/>
              </a:rPr>
              <a:t>ESQUEMA DEL PROYECTO DE INVESTIGACIÓN </a:t>
            </a:r>
            <a:r>
              <a:rPr lang="es-ES" sz="2400" b="1" dirty="0" smtClean="0">
                <a:solidFill>
                  <a:srgbClr val="00B050"/>
                </a:solidFill>
                <a:latin typeface="Calibri" pitchFamily="34" charset="0"/>
              </a:rPr>
              <a:t>TECNOLÓGICA</a:t>
            </a:r>
            <a:endParaRPr kumimoji="0" lang="es-ES" sz="2400" b="1" i="0" u="none" strike="noStrike" cap="none" normalizeH="0" baseline="0" dirty="0" smtClean="0">
              <a:ln>
                <a:noFill/>
              </a:ln>
              <a:solidFill>
                <a:srgbClr val="00B050"/>
              </a:solidFill>
              <a:effectLst/>
              <a:latin typeface="Calibri" pitchFamily="34" charset="0"/>
            </a:endParaRPr>
          </a:p>
        </p:txBody>
      </p:sp>
      <p:sp>
        <p:nvSpPr>
          <p:cNvPr id="4" name="3 Marcador de fecha"/>
          <p:cNvSpPr>
            <a:spLocks noGrp="1"/>
          </p:cNvSpPr>
          <p:nvPr>
            <p:ph type="dt" sz="half" idx="10"/>
          </p:nvPr>
        </p:nvSpPr>
        <p:spPr/>
        <p:txBody>
          <a:bodyPr/>
          <a:lstStyle/>
          <a:p>
            <a:fld id="{63E7FA01-6A36-4622-A7AC-8C4FC734B699}"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502920" y="530352"/>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fecha"/>
          <p:cNvSpPr>
            <a:spLocks noGrp="1"/>
          </p:cNvSpPr>
          <p:nvPr>
            <p:ph type="dt" sz="half" idx="10"/>
          </p:nvPr>
        </p:nvSpPr>
        <p:spPr/>
        <p:txBody>
          <a:bodyPr/>
          <a:lstStyle/>
          <a:p>
            <a:fld id="{0D829DC3-8477-424A-8231-E68018900041}"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04"/>
            <a:ext cx="8183880" cy="677214"/>
          </a:xfrm>
        </p:spPr>
        <p:style>
          <a:lnRef idx="1">
            <a:schemeClr val="accent4"/>
          </a:lnRef>
          <a:fillRef idx="2">
            <a:schemeClr val="accent4"/>
          </a:fillRef>
          <a:effectRef idx="1">
            <a:schemeClr val="accent4"/>
          </a:effectRef>
          <a:fontRef idx="minor">
            <a:schemeClr val="dk1"/>
          </a:fontRef>
        </p:style>
        <p:txBody>
          <a:bodyPr/>
          <a:lstStyle/>
          <a:p>
            <a:pPr algn="ctr"/>
            <a:r>
              <a:rPr lang="es-ES" dirty="0" smtClean="0">
                <a:solidFill>
                  <a:srgbClr val="C00000"/>
                </a:solidFill>
              </a:rPr>
              <a:t>DOCUMENTAR</a:t>
            </a:r>
            <a:endParaRPr lang="es-ES" dirty="0">
              <a:solidFill>
                <a:srgbClr val="C00000"/>
              </a:solidFill>
            </a:endParaRPr>
          </a:p>
        </p:txBody>
      </p:sp>
      <p:graphicFrame>
        <p:nvGraphicFramePr>
          <p:cNvPr id="4" name="3 Marcador de contenido"/>
          <p:cNvGraphicFramePr>
            <a:graphicFrameLocks noGrp="1"/>
          </p:cNvGraphicFramePr>
          <p:nvPr>
            <p:ph idx="1"/>
          </p:nvPr>
        </p:nvGraphicFramePr>
        <p:xfrm>
          <a:off x="3428992" y="2214554"/>
          <a:ext cx="5286412" cy="4330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428596" y="1214422"/>
            <a:ext cx="821537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S" sz="1400" dirty="0" smtClean="0"/>
              <a:t>Es un proceso de búsqueda y consulta para allegarse de recursos intelectuales y solo entonces razonar con claridad y tomar decisiones oportunas respecto a un objeto o situación. No solo se aplica a una búsqueda en textos y registros , sino que abarca también a la información obtenida del campo, laboratorio y encuestas.</a:t>
            </a:r>
            <a:endParaRPr lang="es-ES" sz="1400" dirty="0"/>
          </a:p>
        </p:txBody>
      </p:sp>
      <p:sp>
        <p:nvSpPr>
          <p:cNvPr id="8" name="7 Flecha derecha"/>
          <p:cNvSpPr/>
          <p:nvPr/>
        </p:nvSpPr>
        <p:spPr>
          <a:xfrm>
            <a:off x="642910" y="3214686"/>
            <a:ext cx="2714644" cy="185738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smtClean="0"/>
              <a:t>Ámbitos a los que se recurre para documentarse</a:t>
            </a:r>
            <a:endParaRPr lang="es-ES" dirty="0"/>
          </a:p>
        </p:txBody>
      </p:sp>
      <p:sp>
        <p:nvSpPr>
          <p:cNvPr id="7" name="6 Marcador de fecha"/>
          <p:cNvSpPr>
            <a:spLocks noGrp="1"/>
          </p:cNvSpPr>
          <p:nvPr>
            <p:ph type="dt" sz="half" idx="10"/>
          </p:nvPr>
        </p:nvSpPr>
        <p:spPr/>
        <p:txBody>
          <a:bodyPr/>
          <a:lstStyle/>
          <a:p>
            <a:fld id="{CFF6AAEB-942C-4AEE-BF73-A9D89BC10B69}"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28596" y="571480"/>
          <a:ext cx="8255318"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fecha"/>
          <p:cNvSpPr>
            <a:spLocks noGrp="1"/>
          </p:cNvSpPr>
          <p:nvPr>
            <p:ph type="dt" sz="half" idx="10"/>
          </p:nvPr>
        </p:nvSpPr>
        <p:spPr/>
        <p:txBody>
          <a:bodyPr/>
          <a:lstStyle/>
          <a:p>
            <a:fld id="{C3B690E0-DD76-4BB0-8D60-85AEA3A7D97F}"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502920" y="530352"/>
          <a:ext cx="8183880" cy="5899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fecha"/>
          <p:cNvSpPr>
            <a:spLocks noGrp="1"/>
          </p:cNvSpPr>
          <p:nvPr>
            <p:ph type="dt" sz="half" idx="10"/>
          </p:nvPr>
        </p:nvSpPr>
        <p:spPr/>
        <p:txBody>
          <a:bodyPr/>
          <a:lstStyle/>
          <a:p>
            <a:fld id="{82780C5D-8448-48B6-869A-77828B753096}"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04"/>
            <a:ext cx="8183880" cy="677214"/>
          </a:xfrm>
        </p:spPr>
        <p:style>
          <a:lnRef idx="1">
            <a:schemeClr val="accent4"/>
          </a:lnRef>
          <a:fillRef idx="2">
            <a:schemeClr val="accent4"/>
          </a:fillRef>
          <a:effectRef idx="1">
            <a:schemeClr val="accent4"/>
          </a:effectRef>
          <a:fontRef idx="minor">
            <a:schemeClr val="dk1"/>
          </a:fontRef>
        </p:style>
        <p:txBody>
          <a:bodyPr/>
          <a:lstStyle/>
          <a:p>
            <a:pPr algn="ctr"/>
            <a:r>
              <a:rPr lang="es-ES" dirty="0" smtClean="0">
                <a:solidFill>
                  <a:srgbClr val="C00000"/>
                </a:solidFill>
              </a:rPr>
              <a:t>LA OBSERVACIÓN</a:t>
            </a:r>
            <a:endParaRPr lang="es-ES" dirty="0">
              <a:solidFill>
                <a:srgbClr val="C00000"/>
              </a:solidFill>
            </a:endParaRPr>
          </a:p>
        </p:txBody>
      </p:sp>
      <p:graphicFrame>
        <p:nvGraphicFramePr>
          <p:cNvPr id="4" name="3 Marcador de contenido"/>
          <p:cNvGraphicFramePr>
            <a:graphicFrameLocks noGrp="1"/>
          </p:cNvGraphicFramePr>
          <p:nvPr>
            <p:ph idx="1"/>
          </p:nvPr>
        </p:nvGraphicFramePr>
        <p:xfrm>
          <a:off x="5000628" y="2571744"/>
          <a:ext cx="3500462" cy="2830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428596" y="1214422"/>
            <a:ext cx="8215370"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S" sz="1400" dirty="0" smtClean="0"/>
              <a:t>Es el uso deliberado y sistemático de sentidos, para percibir la realidad y obtener datos que previamente han sido definidos como de interés.</a:t>
            </a:r>
          </a:p>
          <a:p>
            <a:pPr algn="just"/>
            <a:r>
              <a:rPr lang="es-ES" sz="1400" dirty="0" smtClean="0"/>
              <a:t>La observación en el proceso de investigación se refiere a tareas de revisión de documentos, la apreciación de objetos materiales, el análisis de conductas y el estudio de experiencias en el laboratorio, entre otras mas.</a:t>
            </a:r>
            <a:endParaRPr lang="es-ES" sz="1400" dirty="0"/>
          </a:p>
        </p:txBody>
      </p:sp>
      <p:sp>
        <p:nvSpPr>
          <p:cNvPr id="8" name="7 CuadroTexto"/>
          <p:cNvSpPr txBox="1"/>
          <p:nvPr/>
        </p:nvSpPr>
        <p:spPr>
          <a:xfrm>
            <a:off x="4929190" y="5572140"/>
            <a:ext cx="3693319" cy="30777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s-ES" sz="1400" dirty="0" smtClean="0">
                <a:solidFill>
                  <a:srgbClr val="C00000"/>
                </a:solidFill>
              </a:rPr>
              <a:t>Condiciones de una buena observación</a:t>
            </a:r>
            <a:endParaRPr lang="es-ES" sz="1400" dirty="0">
              <a:solidFill>
                <a:srgbClr val="C00000"/>
              </a:solidFill>
            </a:endParaRPr>
          </a:p>
        </p:txBody>
      </p:sp>
      <p:graphicFrame>
        <p:nvGraphicFramePr>
          <p:cNvPr id="9" name="3 Marcador de contenido"/>
          <p:cNvGraphicFramePr>
            <a:graphicFrameLocks/>
          </p:cNvGraphicFramePr>
          <p:nvPr/>
        </p:nvGraphicFramePr>
        <p:xfrm>
          <a:off x="500034" y="2500306"/>
          <a:ext cx="3571900" cy="30718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9 CuadroTexto"/>
          <p:cNvSpPr txBox="1"/>
          <p:nvPr/>
        </p:nvSpPr>
        <p:spPr>
          <a:xfrm>
            <a:off x="1000100" y="5786454"/>
            <a:ext cx="2761975" cy="30777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s-ES" sz="1400" dirty="0" smtClean="0">
                <a:solidFill>
                  <a:srgbClr val="C00000"/>
                </a:solidFill>
              </a:rPr>
              <a:t>Elementos de la observación</a:t>
            </a:r>
            <a:endParaRPr lang="es-ES" sz="1400" dirty="0">
              <a:solidFill>
                <a:srgbClr val="C00000"/>
              </a:solidFill>
            </a:endParaRPr>
          </a:p>
        </p:txBody>
      </p:sp>
      <p:sp>
        <p:nvSpPr>
          <p:cNvPr id="11" name="10 Marcador de fecha"/>
          <p:cNvSpPr>
            <a:spLocks noGrp="1"/>
          </p:cNvSpPr>
          <p:nvPr>
            <p:ph type="dt" sz="half" idx="10"/>
          </p:nvPr>
        </p:nvSpPr>
        <p:spPr/>
        <p:txBody>
          <a:bodyPr/>
          <a:lstStyle/>
          <a:p>
            <a:fld id="{88060B97-93DD-44AA-8676-C2BBBA4C1AE5}"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428604"/>
            <a:ext cx="8183880" cy="677214"/>
          </a:xfrm>
          <a:solidFill>
            <a:schemeClr val="accent1">
              <a:lumMod val="60000"/>
              <a:lumOff val="40000"/>
            </a:schemeClr>
          </a:solidFill>
        </p:spPr>
        <p:style>
          <a:lnRef idx="2">
            <a:schemeClr val="accent3"/>
          </a:lnRef>
          <a:fillRef idx="1">
            <a:schemeClr val="lt1"/>
          </a:fillRef>
          <a:effectRef idx="0">
            <a:schemeClr val="accent3"/>
          </a:effectRef>
          <a:fontRef idx="minor">
            <a:schemeClr val="dk1"/>
          </a:fontRef>
        </p:style>
        <p:txBody>
          <a:bodyPr/>
          <a:lstStyle/>
          <a:p>
            <a:pPr algn="ctr"/>
            <a:r>
              <a:rPr lang="es-ES" dirty="0" smtClean="0">
                <a:solidFill>
                  <a:schemeClr val="tx1"/>
                </a:solidFill>
              </a:rPr>
              <a:t>PROYECTO DE INTERVENCIÓN</a:t>
            </a:r>
            <a:endParaRPr lang="es-ES" dirty="0">
              <a:solidFill>
                <a:schemeClr val="tx1"/>
              </a:solidFill>
            </a:endParaRPr>
          </a:p>
        </p:txBody>
      </p:sp>
      <p:graphicFrame>
        <p:nvGraphicFramePr>
          <p:cNvPr id="4" name="3 Marcador de contenido"/>
          <p:cNvGraphicFramePr>
            <a:graphicFrameLocks noGrp="1"/>
          </p:cNvGraphicFramePr>
          <p:nvPr>
            <p:ph idx="1"/>
          </p:nvPr>
        </p:nvGraphicFramePr>
        <p:xfrm>
          <a:off x="500034" y="2143116"/>
          <a:ext cx="8183880" cy="3830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428596" y="6000768"/>
            <a:ext cx="8286808"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 sz="2400" i="1" dirty="0" smtClean="0">
                <a:solidFill>
                  <a:srgbClr val="C00000"/>
                </a:solidFill>
              </a:rPr>
              <a:t>Fases de elaboración de un proyecto de intervención</a:t>
            </a:r>
            <a:endParaRPr lang="es-ES" sz="2400" i="1" dirty="0">
              <a:solidFill>
                <a:srgbClr val="C00000"/>
              </a:solidFill>
            </a:endParaRPr>
          </a:p>
        </p:txBody>
      </p:sp>
      <p:sp>
        <p:nvSpPr>
          <p:cNvPr id="6" name="5 Rectángulo"/>
          <p:cNvSpPr/>
          <p:nvPr/>
        </p:nvSpPr>
        <p:spPr>
          <a:xfrm>
            <a:off x="500034" y="1142984"/>
            <a:ext cx="821537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S" dirty="0" smtClean="0"/>
              <a:t>Indagar en tecnología es determinar </a:t>
            </a:r>
            <a:r>
              <a:rPr lang="es-ES" b="1" i="1" dirty="0" smtClean="0">
                <a:solidFill>
                  <a:srgbClr val="C00000"/>
                </a:solidFill>
              </a:rPr>
              <a:t>qué, cómo y conqué </a:t>
            </a:r>
            <a:r>
              <a:rPr lang="es-ES" dirty="0" smtClean="0"/>
              <a:t>proporcionar un “</a:t>
            </a:r>
            <a:r>
              <a:rPr lang="es-ES" b="1" i="1" dirty="0" smtClean="0">
                <a:solidFill>
                  <a:srgbClr val="0000FF"/>
                </a:solidFill>
              </a:rPr>
              <a:t>saber hacer</a:t>
            </a:r>
            <a:r>
              <a:rPr lang="es-ES" dirty="0" smtClean="0"/>
              <a:t>” con nuestros recursos para transformarla y obtener beneficios.</a:t>
            </a:r>
            <a:endParaRPr lang="es-ES" dirty="0"/>
          </a:p>
        </p:txBody>
      </p:sp>
      <p:sp>
        <p:nvSpPr>
          <p:cNvPr id="7" name="6 Marcador de fecha"/>
          <p:cNvSpPr>
            <a:spLocks noGrp="1"/>
          </p:cNvSpPr>
          <p:nvPr>
            <p:ph type="dt" sz="half" idx="10"/>
          </p:nvPr>
        </p:nvSpPr>
        <p:spPr/>
        <p:txBody>
          <a:bodyPr/>
          <a:lstStyle/>
          <a:p>
            <a:fld id="{C98E0578-456A-4485-A096-76DE9E17BA70}"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428604"/>
            <a:ext cx="8183880" cy="820090"/>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s-ES" sz="2400" dirty="0" smtClean="0">
                <a:solidFill>
                  <a:srgbClr val="7030A0"/>
                </a:solidFill>
              </a:rPr>
              <a:t>A. </a:t>
            </a:r>
            <a:r>
              <a:rPr lang="es-ES" sz="2400" dirty="0" smtClean="0">
                <a:solidFill>
                  <a:srgbClr val="0000FF"/>
                </a:solidFill>
              </a:rPr>
              <a:t>EL PROYECTO DE INTERVENCIÓN CONTIENE ASPECTOS QUE SE ENFOCAN EN:</a:t>
            </a:r>
            <a:endParaRPr lang="es-ES" sz="2400" dirty="0">
              <a:solidFill>
                <a:srgbClr val="0000FF"/>
              </a:solidFill>
            </a:endParaRPr>
          </a:p>
        </p:txBody>
      </p:sp>
      <p:graphicFrame>
        <p:nvGraphicFramePr>
          <p:cNvPr id="4" name="3 Marcador de contenido"/>
          <p:cNvGraphicFramePr>
            <a:graphicFrameLocks noGrp="1"/>
          </p:cNvGraphicFramePr>
          <p:nvPr>
            <p:ph idx="1"/>
          </p:nvPr>
        </p:nvGraphicFramePr>
        <p:xfrm>
          <a:off x="500034" y="1643050"/>
          <a:ext cx="8183880"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fecha"/>
          <p:cNvSpPr>
            <a:spLocks noGrp="1"/>
          </p:cNvSpPr>
          <p:nvPr>
            <p:ph type="dt" sz="half" idx="10"/>
          </p:nvPr>
        </p:nvSpPr>
        <p:spPr/>
        <p:txBody>
          <a:bodyPr/>
          <a:lstStyle/>
          <a:p>
            <a:fld id="{70528D3D-475F-4474-966D-3FE6D51CA831}"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428604"/>
            <a:ext cx="8183880" cy="820090"/>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s-ES" sz="2400" dirty="0" smtClean="0">
                <a:solidFill>
                  <a:srgbClr val="7030A0"/>
                </a:solidFill>
              </a:rPr>
              <a:t>B. </a:t>
            </a:r>
            <a:r>
              <a:rPr lang="es-ES" sz="2400" dirty="0" smtClean="0">
                <a:solidFill>
                  <a:srgbClr val="0000FF"/>
                </a:solidFill>
              </a:rPr>
              <a:t>EL PROYECTO DE INTERVENCIÓN CONTIENE ASPECTOS QUE SE ENFOCAN EN:</a:t>
            </a:r>
            <a:endParaRPr lang="es-ES" sz="2400" dirty="0">
              <a:solidFill>
                <a:srgbClr val="0000FF"/>
              </a:solidFill>
            </a:endParaRPr>
          </a:p>
        </p:txBody>
      </p:sp>
      <p:graphicFrame>
        <p:nvGraphicFramePr>
          <p:cNvPr id="4" name="3 Marcador de contenido"/>
          <p:cNvGraphicFramePr>
            <a:graphicFrameLocks noGrp="1"/>
          </p:cNvGraphicFramePr>
          <p:nvPr>
            <p:ph idx="1"/>
          </p:nvPr>
        </p:nvGraphicFramePr>
        <p:xfrm>
          <a:off x="500034" y="1643050"/>
          <a:ext cx="8183880"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fecha"/>
          <p:cNvSpPr>
            <a:spLocks noGrp="1"/>
          </p:cNvSpPr>
          <p:nvPr>
            <p:ph type="dt" sz="half" idx="10"/>
          </p:nvPr>
        </p:nvSpPr>
        <p:spPr/>
        <p:txBody>
          <a:bodyPr/>
          <a:lstStyle/>
          <a:p>
            <a:fld id="{F6F160DF-8FB5-4BDF-8F13-B7BD3DEED92B}"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04"/>
            <a:ext cx="8186766" cy="1105842"/>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s-ES" dirty="0" smtClean="0">
                <a:solidFill>
                  <a:srgbClr val="0000FF"/>
                </a:solidFill>
              </a:rPr>
              <a:t>PARTES DEL DOCUMENTO, DEL PROYECTO DE INTERVENCIÓN</a:t>
            </a:r>
            <a:endParaRPr lang="es-ES" dirty="0">
              <a:solidFill>
                <a:srgbClr val="0000FF"/>
              </a:solidFill>
            </a:endParaRPr>
          </a:p>
        </p:txBody>
      </p:sp>
      <p:graphicFrame>
        <p:nvGraphicFramePr>
          <p:cNvPr id="4" name="3 Marcador de contenido"/>
          <p:cNvGraphicFramePr>
            <a:graphicFrameLocks noGrp="1"/>
          </p:cNvGraphicFramePr>
          <p:nvPr>
            <p:ph idx="1"/>
          </p:nvPr>
        </p:nvGraphicFramePr>
        <p:xfrm>
          <a:off x="428596" y="1643050"/>
          <a:ext cx="835824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fecha"/>
          <p:cNvSpPr>
            <a:spLocks noGrp="1"/>
          </p:cNvSpPr>
          <p:nvPr>
            <p:ph type="dt" sz="half" idx="10"/>
          </p:nvPr>
        </p:nvSpPr>
        <p:spPr/>
        <p:txBody>
          <a:bodyPr/>
          <a:lstStyle/>
          <a:p>
            <a:fld id="{251B14DC-DC62-45F7-A360-86C0ACDA9589}"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00042"/>
            <a:ext cx="8183880" cy="605776"/>
          </a:xfrm>
          <a:solidFill>
            <a:srgbClr val="00B0F0"/>
          </a:solidFill>
        </p:spPr>
        <p:txBody>
          <a:bodyPr>
            <a:noAutofit/>
          </a:bodyPr>
          <a:lstStyle/>
          <a:p>
            <a:pPr algn="ctr"/>
            <a:r>
              <a:rPr lang="es-ES" sz="2800" dirty="0" smtClean="0">
                <a:solidFill>
                  <a:srgbClr val="00B050"/>
                </a:solidFill>
              </a:rPr>
              <a:t>7º</a:t>
            </a:r>
            <a:r>
              <a:rPr lang="es-ES" sz="2800" dirty="0" smtClean="0">
                <a:solidFill>
                  <a:srgbClr val="C00000"/>
                </a:solidFill>
              </a:rPr>
              <a:t> EL INVESTIGADOR TECNOLÓGICO</a:t>
            </a:r>
            <a:endParaRPr lang="es-ES" sz="2800" dirty="0">
              <a:solidFill>
                <a:srgbClr val="C00000"/>
              </a:solidFill>
            </a:endParaRPr>
          </a:p>
        </p:txBody>
      </p:sp>
      <p:sp>
        <p:nvSpPr>
          <p:cNvPr id="3" name="2 Marcador de contenido"/>
          <p:cNvSpPr>
            <a:spLocks noGrp="1"/>
          </p:cNvSpPr>
          <p:nvPr>
            <p:ph idx="1"/>
          </p:nvPr>
        </p:nvSpPr>
        <p:spPr>
          <a:xfrm>
            <a:off x="500034" y="1714488"/>
            <a:ext cx="8183880" cy="4187952"/>
          </a:xfrm>
        </p:spPr>
        <p:txBody>
          <a:bodyPr>
            <a:normAutofit fontScale="92500" lnSpcReduction="20000"/>
          </a:bodyPr>
          <a:lstStyle/>
          <a:p>
            <a:pPr algn="just">
              <a:buNone/>
            </a:pPr>
            <a:r>
              <a:rPr lang="es-ES" i="1" dirty="0" smtClean="0">
                <a:solidFill>
                  <a:srgbClr val="0000FF"/>
                </a:solidFill>
              </a:rPr>
              <a:t>  Las características y condiciones particulares de la investigación tecnológica involucran numerosos cambios en la actitud del investigador, de entre ellas destacan tres que se consideran esenciales:</a:t>
            </a:r>
          </a:p>
          <a:p>
            <a:pPr algn="just">
              <a:buNone/>
            </a:pPr>
            <a:endParaRPr lang="es-ES" i="1" dirty="0" smtClean="0">
              <a:solidFill>
                <a:srgbClr val="0000FF"/>
              </a:solidFill>
            </a:endParaRPr>
          </a:p>
          <a:p>
            <a:r>
              <a:rPr lang="es-ES" i="1" dirty="0" smtClean="0">
                <a:solidFill>
                  <a:srgbClr val="0000FF"/>
                </a:solidFill>
              </a:rPr>
              <a:t>Una visión sistémica.</a:t>
            </a:r>
          </a:p>
          <a:p>
            <a:r>
              <a:rPr lang="es-ES" i="1" dirty="0" smtClean="0">
                <a:solidFill>
                  <a:srgbClr val="0000FF"/>
                </a:solidFill>
              </a:rPr>
              <a:t>Desprender del conocimiento teórico un saber operativo.</a:t>
            </a:r>
          </a:p>
          <a:p>
            <a:r>
              <a:rPr lang="es-ES" i="1" dirty="0" smtClean="0">
                <a:solidFill>
                  <a:srgbClr val="0000FF"/>
                </a:solidFill>
              </a:rPr>
              <a:t>Una actitud proactiva</a:t>
            </a:r>
            <a:endParaRPr lang="es-ES" i="1" dirty="0">
              <a:solidFill>
                <a:srgbClr val="0000FF"/>
              </a:solidFill>
            </a:endParaRPr>
          </a:p>
        </p:txBody>
      </p:sp>
      <p:sp>
        <p:nvSpPr>
          <p:cNvPr id="4" name="3 Marcador de fecha"/>
          <p:cNvSpPr>
            <a:spLocks noGrp="1"/>
          </p:cNvSpPr>
          <p:nvPr>
            <p:ph type="dt" sz="half" idx="10"/>
          </p:nvPr>
        </p:nvSpPr>
        <p:spPr/>
        <p:txBody>
          <a:bodyPr/>
          <a:lstStyle/>
          <a:p>
            <a:fld id="{CE7C044F-0F86-471C-AA6A-1384D29CB7A4}"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28596" y="428604"/>
            <a:ext cx="8358246" cy="5832366"/>
          </a:xfrm>
          <a:prstGeom prst="rect">
            <a:avLst/>
          </a:prstGeom>
          <a:solidFill>
            <a:schemeClr val="accent4">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s-PE" sz="2800" b="1" i="0" u="none" strike="noStrike" cap="none" normalizeH="0" baseline="0" dirty="0" smtClean="0">
                <a:ln>
                  <a:noFill/>
                </a:ln>
                <a:solidFill>
                  <a:srgbClr val="0070C0"/>
                </a:solidFill>
                <a:effectLst/>
                <a:latin typeface="Trebuchet MS" pitchFamily="34" charset="0"/>
                <a:ea typeface="Times New Roman" pitchFamily="18" charset="0"/>
                <a:cs typeface="Arial" pitchFamily="34" charset="0"/>
              </a:rPr>
              <a:t>ESQUEMA DE PROYECTO DE </a:t>
            </a:r>
            <a:r>
              <a:rPr kumimoji="0" lang="es-PE" sz="2800" b="1" i="0" u="none" strike="noStrike" cap="none" normalizeH="0" baseline="0" dirty="0" smtClean="0">
                <a:ln>
                  <a:noFill/>
                </a:ln>
                <a:solidFill>
                  <a:srgbClr val="FFFF00"/>
                </a:solidFill>
                <a:effectLst/>
                <a:latin typeface="Trebuchet MS" pitchFamily="34" charset="0"/>
                <a:ea typeface="Times New Roman" pitchFamily="18" charset="0"/>
                <a:cs typeface="Arial" pitchFamily="34" charset="0"/>
              </a:rPr>
              <a:t>INNOVACIÒN</a:t>
            </a:r>
          </a:p>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es-PE" sz="11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(No más de 5 páginas)</a:t>
            </a:r>
            <a:endParaRPr kumimoji="0" lang="es-PE" sz="20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228600" algn="l"/>
              </a:tabLst>
            </a:pPr>
            <a:endParaRPr kumimoji="0" lang="es-ES" sz="1400" b="0" i="0" u="none" strike="noStrike" cap="none" normalizeH="0" baseline="0" dirty="0" smtClean="0">
              <a:ln>
                <a:noFill/>
              </a:ln>
              <a:solidFill>
                <a:schemeClr val="tx1"/>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s-PE" sz="20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Título del proyecto</a:t>
            </a:r>
            <a:endParaRPr kumimoji="0" lang="es-ES" sz="1400" b="0" i="0" u="none" strike="noStrike" cap="none" normalizeH="0" baseline="0" dirty="0" smtClean="0">
              <a:ln>
                <a:noFill/>
              </a:ln>
              <a:solidFill>
                <a:schemeClr val="tx1"/>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s-PE" sz="20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Problema priorizado</a:t>
            </a:r>
            <a:endParaRPr kumimoji="0" lang="es-ES" sz="1400" b="0" i="0" u="none" strike="noStrike" cap="none" normalizeH="0" baseline="0" dirty="0" smtClean="0">
              <a:ln>
                <a:noFill/>
              </a:ln>
              <a:solidFill>
                <a:schemeClr val="tx1"/>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s-PE" sz="20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Justificación del proyecto</a:t>
            </a:r>
            <a:endParaRPr kumimoji="0" lang="es-ES" sz="1400" b="0" i="0" u="none" strike="noStrike" cap="none" normalizeH="0" baseline="0" dirty="0" smtClean="0">
              <a:ln>
                <a:noFill/>
              </a:ln>
              <a:solidFill>
                <a:schemeClr val="tx1"/>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s-PE" sz="20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Marco teórico</a:t>
            </a:r>
            <a:endParaRPr kumimoji="0" lang="es-ES" sz="1400" b="0" i="0" u="none" strike="noStrike" cap="none" normalizeH="0" baseline="0" dirty="0" smtClean="0">
              <a:ln>
                <a:noFill/>
              </a:ln>
              <a:solidFill>
                <a:schemeClr val="tx1"/>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s-PE" sz="20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Objetivos del proyecto</a:t>
            </a:r>
            <a:endParaRPr kumimoji="0" lang="es-ES" sz="14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es-PE" sz="20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General</a:t>
            </a:r>
            <a:endParaRPr kumimoji="0" lang="es-ES" sz="1400" b="0" i="0" u="none" strike="noStrike" cap="none" normalizeH="0" baseline="0" dirty="0" smtClean="0">
              <a:ln>
                <a:noFill/>
              </a:ln>
              <a:solidFill>
                <a:schemeClr val="tx1"/>
              </a:solidFill>
              <a:effectLst/>
              <a:latin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es-PE" sz="20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Específicos</a:t>
            </a:r>
            <a:endParaRPr kumimoji="0" lang="es-ES" sz="1400" b="0" i="0" u="none" strike="noStrike" cap="none" normalizeH="0" baseline="0" dirty="0" smtClean="0">
              <a:ln>
                <a:noFill/>
              </a:ln>
              <a:solidFill>
                <a:schemeClr val="tx1"/>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s-PE" sz="20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Innovación que se pretende desarrollar: naturaleza del proyecto</a:t>
            </a:r>
            <a:endParaRPr kumimoji="0" lang="es-ES" sz="1400" b="0" i="0" u="none" strike="noStrike" cap="none" normalizeH="0" baseline="0" dirty="0" smtClean="0">
              <a:ln>
                <a:noFill/>
              </a:ln>
              <a:solidFill>
                <a:schemeClr val="tx1"/>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s-PE" sz="20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Población beneficiaria</a:t>
            </a:r>
            <a:endParaRPr kumimoji="0" lang="es-ES" sz="1400" b="0" i="0" u="none" strike="noStrike" cap="none" normalizeH="0" baseline="0" dirty="0" smtClean="0">
              <a:ln>
                <a:noFill/>
              </a:ln>
              <a:solidFill>
                <a:schemeClr val="tx1"/>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s-PE" sz="20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Pertinencia, relevancia  y contextualización del proyecto</a:t>
            </a:r>
            <a:endParaRPr kumimoji="0" lang="es-ES" sz="1400" b="0" i="0" u="none" strike="noStrike" cap="none" normalizeH="0" baseline="0" dirty="0" smtClean="0">
              <a:ln>
                <a:noFill/>
              </a:ln>
              <a:solidFill>
                <a:schemeClr val="tx1"/>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s-PE" sz="20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Recursos disponibles</a:t>
            </a:r>
            <a:endParaRPr kumimoji="0" lang="es-ES" sz="1400" b="0" i="0" u="none" strike="noStrike" cap="none" normalizeH="0" baseline="0" dirty="0" smtClean="0">
              <a:ln>
                <a:noFill/>
              </a:ln>
              <a:solidFill>
                <a:schemeClr val="tx1"/>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s-PE" sz="20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Mecanismos para sustentar el proyecto en el tiempo: sostenibilidad</a:t>
            </a:r>
            <a:endParaRPr kumimoji="0" lang="es-ES" sz="1400" b="0" i="0" u="none" strike="noStrike" cap="none" normalizeH="0" baseline="0" dirty="0" smtClean="0">
              <a:ln>
                <a:noFill/>
              </a:ln>
              <a:solidFill>
                <a:schemeClr val="tx1"/>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s-PE" sz="20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Estrategias e indicadores de evaluación</a:t>
            </a:r>
            <a:endParaRPr kumimoji="0" lang="es-ES" sz="1400" b="0" i="0" u="none" strike="noStrike" cap="none" normalizeH="0" baseline="0" dirty="0" smtClean="0">
              <a:ln>
                <a:noFill/>
              </a:ln>
              <a:solidFill>
                <a:schemeClr val="tx1"/>
              </a:solidFill>
              <a:effectLst/>
              <a:latin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s-PE" sz="20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Cronograma de actividades</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lang="es-PE" sz="2000" dirty="0" smtClean="0">
                <a:latin typeface="Trebuchet MS" pitchFamily="34" charset="0"/>
                <a:cs typeface="Arial" pitchFamily="34" charset="0"/>
              </a:rPr>
              <a:t>Presupuesto</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s-PE" sz="2000" b="0" i="0" u="none" strike="noStrike" cap="none" normalizeH="0" baseline="0" dirty="0" smtClean="0">
                <a:ln>
                  <a:noFill/>
                </a:ln>
                <a:solidFill>
                  <a:schemeClr val="tx1"/>
                </a:solidFill>
                <a:effectLst/>
                <a:latin typeface="Trebuchet MS" pitchFamily="34" charset="0"/>
                <a:cs typeface="Arial" pitchFamily="34" charset="0"/>
              </a:rPr>
              <a:t>Anexos</a:t>
            </a:r>
          </a:p>
        </p:txBody>
      </p:sp>
      <p:sp>
        <p:nvSpPr>
          <p:cNvPr id="3" name="2 Marcador de fecha"/>
          <p:cNvSpPr>
            <a:spLocks noGrp="1"/>
          </p:cNvSpPr>
          <p:nvPr>
            <p:ph type="dt" sz="half" idx="10"/>
          </p:nvPr>
        </p:nvSpPr>
        <p:spPr/>
        <p:txBody>
          <a:bodyPr/>
          <a:lstStyle/>
          <a:p>
            <a:fld id="{8260D0C9-5B19-4234-BB09-E8C82563D6F6}"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00042"/>
            <a:ext cx="8183880" cy="1000132"/>
          </a:xfrm>
          <a:solidFill>
            <a:srgbClr val="00B0F0"/>
          </a:solidFill>
        </p:spPr>
        <p:txBody>
          <a:bodyPr>
            <a:noAutofit/>
          </a:bodyPr>
          <a:lstStyle/>
          <a:p>
            <a:pPr algn="ctr"/>
            <a:r>
              <a:rPr lang="es-ES" sz="3200" dirty="0" smtClean="0">
                <a:solidFill>
                  <a:srgbClr val="00B050"/>
                </a:solidFill>
              </a:rPr>
              <a:t>8º</a:t>
            </a:r>
            <a:r>
              <a:rPr lang="es-ES" sz="3200" dirty="0" smtClean="0">
                <a:solidFill>
                  <a:srgbClr val="C00000"/>
                </a:solidFill>
              </a:rPr>
              <a:t> LA ÉTICA DE LA INVESTIGACIÓN TECNOLÓGICA</a:t>
            </a:r>
            <a:endParaRPr lang="es-ES" sz="3200" dirty="0">
              <a:solidFill>
                <a:srgbClr val="C00000"/>
              </a:solidFill>
            </a:endParaRPr>
          </a:p>
        </p:txBody>
      </p:sp>
      <p:sp>
        <p:nvSpPr>
          <p:cNvPr id="3" name="2 Marcador de contenido"/>
          <p:cNvSpPr>
            <a:spLocks noGrp="1"/>
          </p:cNvSpPr>
          <p:nvPr>
            <p:ph idx="1"/>
          </p:nvPr>
        </p:nvSpPr>
        <p:spPr>
          <a:xfrm>
            <a:off x="500034" y="1714488"/>
            <a:ext cx="8183880" cy="4187952"/>
          </a:xfrm>
        </p:spPr>
        <p:txBody>
          <a:bodyPr>
            <a:normAutofit lnSpcReduction="10000"/>
          </a:bodyPr>
          <a:lstStyle/>
          <a:p>
            <a:r>
              <a:rPr lang="es-ES" b="1" i="1" dirty="0" smtClean="0">
                <a:solidFill>
                  <a:srgbClr val="0000FF"/>
                </a:solidFill>
                <a:latin typeface="Arial" charset="0"/>
              </a:rPr>
              <a:t>La tecnología puede significar el bienestar o el malestar: depende de la prudencia del ser humano.</a:t>
            </a:r>
          </a:p>
          <a:p>
            <a:r>
              <a:rPr lang="es-ES" b="1" i="1" dirty="0" smtClean="0">
                <a:solidFill>
                  <a:srgbClr val="0000FF"/>
                </a:solidFill>
                <a:latin typeface="Arial" pitchFamily="34" charset="0"/>
                <a:cs typeface="Arial" pitchFamily="34" charset="0"/>
              </a:rPr>
              <a:t>El quehacer de la investigación tecnológica conlleva un riesgo: dejar de lado el estudio de los subproductos o efectos secundarios no deseados, o identificarlos a destiempo, o desatenderlos, incluso cuando fueron descubiertos, por concentrarse en la contemplación de los logros.</a:t>
            </a:r>
            <a:endParaRPr lang="es-ES" b="1" i="1" dirty="0">
              <a:solidFill>
                <a:srgbClr val="0000FF"/>
              </a:solidFill>
              <a:latin typeface="Arial" pitchFamily="34" charset="0"/>
              <a:cs typeface="Arial" pitchFamily="34" charset="0"/>
            </a:endParaRPr>
          </a:p>
        </p:txBody>
      </p:sp>
      <p:sp>
        <p:nvSpPr>
          <p:cNvPr id="4" name="3 Marcador de fecha"/>
          <p:cNvSpPr>
            <a:spLocks noGrp="1"/>
          </p:cNvSpPr>
          <p:nvPr>
            <p:ph type="dt" sz="half" idx="10"/>
          </p:nvPr>
        </p:nvSpPr>
        <p:spPr/>
        <p:txBody>
          <a:bodyPr/>
          <a:lstStyle/>
          <a:p>
            <a:fld id="{0DD923DD-6F79-4904-A9CA-4031302597E1}"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428596" y="5286388"/>
          <a:ext cx="8183880" cy="1051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contenido"/>
          <p:cNvSpPr>
            <a:spLocks noGrp="1"/>
          </p:cNvSpPr>
          <p:nvPr>
            <p:ph idx="1"/>
          </p:nvPr>
        </p:nvSpPr>
        <p:spPr>
          <a:xfrm>
            <a:off x="428596" y="1571612"/>
            <a:ext cx="8183880" cy="3571900"/>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r>
              <a:rPr lang="es-ES" sz="2000" dirty="0" smtClean="0"/>
              <a:t>Es un acto característico de los humanos que los distingue de los animales y permite que, sean los dominadores del mundo:</a:t>
            </a:r>
          </a:p>
          <a:p>
            <a:r>
              <a:rPr lang="es-ES" sz="2000" dirty="0" smtClean="0"/>
              <a:t>Inventar es generar un producto novedoso, resultado de inusitadas combinaciones de elementos o conocimientos científicos, tecnológicos o técnicos.</a:t>
            </a:r>
          </a:p>
          <a:p>
            <a:pPr>
              <a:buNone/>
            </a:pPr>
            <a:endParaRPr lang="es-ES" sz="2000" dirty="0" smtClean="0"/>
          </a:p>
          <a:p>
            <a:pPr>
              <a:buNone/>
            </a:pPr>
            <a:r>
              <a:rPr lang="es-ES" sz="2000" dirty="0" smtClean="0"/>
              <a:t>La palabra invención se aplica a tres elementos:</a:t>
            </a:r>
          </a:p>
          <a:p>
            <a:r>
              <a:rPr lang="es-ES" sz="2000" dirty="0" smtClean="0"/>
              <a:t>Una idea</a:t>
            </a:r>
          </a:p>
          <a:p>
            <a:r>
              <a:rPr lang="es-ES" sz="2000" dirty="0" smtClean="0"/>
              <a:t>Un producto, y</a:t>
            </a:r>
          </a:p>
          <a:p>
            <a:r>
              <a:rPr lang="es-ES" sz="2000" dirty="0" smtClean="0"/>
              <a:t>El proceso por medio del cual se logran los dos anteriores.</a:t>
            </a:r>
            <a:endParaRPr lang="es-ES" sz="2000" dirty="0"/>
          </a:p>
        </p:txBody>
      </p:sp>
      <p:sp>
        <p:nvSpPr>
          <p:cNvPr id="6" name="5 CuadroTexto"/>
          <p:cNvSpPr txBox="1"/>
          <p:nvPr/>
        </p:nvSpPr>
        <p:spPr>
          <a:xfrm>
            <a:off x="2500298" y="571480"/>
            <a:ext cx="4317480" cy="76944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sz="4400" b="1" dirty="0" smtClean="0">
                <a:solidFill>
                  <a:srgbClr val="FF0000"/>
                </a:solidFill>
              </a:rPr>
              <a:t>INVENCIÓN</a:t>
            </a:r>
            <a:endParaRPr lang="es-ES" sz="4400" b="1" dirty="0">
              <a:solidFill>
                <a:srgbClr val="FF0000"/>
              </a:solidFill>
            </a:endParaRPr>
          </a:p>
        </p:txBody>
      </p:sp>
      <p:sp>
        <p:nvSpPr>
          <p:cNvPr id="5" name="4 Marcador de fecha"/>
          <p:cNvSpPr>
            <a:spLocks noGrp="1"/>
          </p:cNvSpPr>
          <p:nvPr>
            <p:ph type="dt" sz="half" idx="10"/>
          </p:nvPr>
        </p:nvSpPr>
        <p:spPr/>
        <p:txBody>
          <a:bodyPr/>
          <a:lstStyle/>
          <a:p>
            <a:fld id="{C7F40D29-A4C4-4731-B563-56023CA630D0}"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8183880" cy="534338"/>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s-ES" sz="2800" dirty="0" smtClean="0">
                <a:solidFill>
                  <a:srgbClr val="FF0000"/>
                </a:solidFill>
              </a:rPr>
              <a:t>ETAPAS DEL PROCESO DE INVENCIÓN</a:t>
            </a:r>
            <a:endParaRPr lang="es-ES" sz="2800" dirty="0">
              <a:solidFill>
                <a:srgbClr val="FF0000"/>
              </a:solidFill>
            </a:endParaRPr>
          </a:p>
        </p:txBody>
      </p:sp>
      <p:graphicFrame>
        <p:nvGraphicFramePr>
          <p:cNvPr id="4" name="3 Marcador de contenido"/>
          <p:cNvGraphicFramePr>
            <a:graphicFrameLocks noGrp="1"/>
          </p:cNvGraphicFramePr>
          <p:nvPr>
            <p:ph idx="1"/>
          </p:nvPr>
        </p:nvGraphicFramePr>
        <p:xfrm>
          <a:off x="500034" y="1428736"/>
          <a:ext cx="8183880"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fecha"/>
          <p:cNvSpPr>
            <a:spLocks noGrp="1"/>
          </p:cNvSpPr>
          <p:nvPr>
            <p:ph type="dt" sz="half" idx="10"/>
          </p:nvPr>
        </p:nvSpPr>
        <p:spPr/>
        <p:txBody>
          <a:bodyPr/>
          <a:lstStyle/>
          <a:p>
            <a:fld id="{DD7E614F-13FE-424B-8E78-6847B7205174}" type="datetime1">
              <a:rPr lang="es-ES" smtClean="0"/>
              <a:t>04/07/2012</a:t>
            </a:fld>
            <a:endParaRPr lang="es-ES"/>
          </a:p>
        </p:txBody>
      </p:sp>
    </p:spTree>
  </p:cSld>
  <p:clrMapOvr>
    <a:masterClrMapping/>
  </p:clrMapOvr>
  <p:transition>
    <p:wedg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357298"/>
            <a:ext cx="8183880" cy="2857520"/>
          </a:xfrm>
        </p:spPr>
        <p:style>
          <a:lnRef idx="1">
            <a:schemeClr val="accent3"/>
          </a:lnRef>
          <a:fillRef idx="2">
            <a:schemeClr val="accent3"/>
          </a:fillRef>
          <a:effectRef idx="1">
            <a:schemeClr val="accent3"/>
          </a:effectRef>
          <a:fontRef idx="minor">
            <a:schemeClr val="dk1"/>
          </a:fontRef>
        </p:style>
        <p:txBody>
          <a:bodyPr>
            <a:normAutofit/>
          </a:bodyPr>
          <a:lstStyle/>
          <a:p>
            <a:pPr algn="just"/>
            <a:r>
              <a:rPr lang="es-ES" sz="2000" dirty="0" smtClean="0"/>
              <a:t>Diseñar es la formulación mental de futuros en un tiempo presente y en el que se tienen una representación trivalente que tiene un plano conceptual, uno figurativo y otro metodológico.</a:t>
            </a:r>
          </a:p>
          <a:p>
            <a:pPr algn="just"/>
            <a:r>
              <a:rPr lang="es-ES" sz="2000" dirty="0" smtClean="0"/>
              <a:t>El diseño es el vinculo entre lo que se sabe y lo que ha de efectuarse para obtener lo deseado.</a:t>
            </a:r>
          </a:p>
          <a:p>
            <a:pPr algn="just"/>
            <a:r>
              <a:rPr lang="es-ES" sz="2000" dirty="0" smtClean="0"/>
              <a:t>Diseñar es un proceso integral que permite planear y desarrollar productos tangibles e intangibles.</a:t>
            </a:r>
          </a:p>
        </p:txBody>
      </p:sp>
      <p:sp>
        <p:nvSpPr>
          <p:cNvPr id="6" name="5 CuadroTexto"/>
          <p:cNvSpPr txBox="1"/>
          <p:nvPr/>
        </p:nvSpPr>
        <p:spPr>
          <a:xfrm>
            <a:off x="2500298" y="428604"/>
            <a:ext cx="4317480" cy="76944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sz="4400" b="1" dirty="0" smtClean="0">
                <a:solidFill>
                  <a:srgbClr val="FF0000"/>
                </a:solidFill>
              </a:rPr>
              <a:t>DISEÑO</a:t>
            </a:r>
            <a:endParaRPr lang="es-ES" sz="4400" b="1" dirty="0">
              <a:solidFill>
                <a:srgbClr val="FF0000"/>
              </a:solidFill>
            </a:endParaRPr>
          </a:p>
        </p:txBody>
      </p:sp>
      <p:sp>
        <p:nvSpPr>
          <p:cNvPr id="5" name="4 Elipse"/>
          <p:cNvSpPr/>
          <p:nvPr/>
        </p:nvSpPr>
        <p:spPr>
          <a:xfrm>
            <a:off x="4357686" y="4714884"/>
            <a:ext cx="142876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Entender el problema</a:t>
            </a:r>
            <a:endParaRPr lang="es-ES" sz="1200" dirty="0"/>
          </a:p>
        </p:txBody>
      </p:sp>
      <p:sp>
        <p:nvSpPr>
          <p:cNvPr id="7" name="6 Elipse"/>
          <p:cNvSpPr/>
          <p:nvPr/>
        </p:nvSpPr>
        <p:spPr>
          <a:xfrm>
            <a:off x="7000892" y="4714884"/>
            <a:ext cx="142876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Generar la solución</a:t>
            </a:r>
            <a:endParaRPr lang="es-ES" sz="1200" dirty="0"/>
          </a:p>
        </p:txBody>
      </p:sp>
      <p:sp>
        <p:nvSpPr>
          <p:cNvPr id="8" name="7 Flecha curvada hacia abajo"/>
          <p:cNvSpPr/>
          <p:nvPr/>
        </p:nvSpPr>
        <p:spPr>
          <a:xfrm>
            <a:off x="5357818" y="4286256"/>
            <a:ext cx="2286016" cy="51720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9" name="8 Flecha curvada hacia abajo"/>
          <p:cNvSpPr/>
          <p:nvPr/>
        </p:nvSpPr>
        <p:spPr>
          <a:xfrm rot="10800000">
            <a:off x="5214942" y="5572140"/>
            <a:ext cx="2286016" cy="51720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0" name="9 CuadroTexto"/>
          <p:cNvSpPr txBox="1"/>
          <p:nvPr/>
        </p:nvSpPr>
        <p:spPr>
          <a:xfrm>
            <a:off x="4071934" y="6215082"/>
            <a:ext cx="4643470"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S" sz="1400" dirty="0" smtClean="0"/>
              <a:t>Dificultades sustantivas e interactivas del diseño</a:t>
            </a:r>
            <a:endParaRPr lang="es-ES" sz="1400" dirty="0"/>
          </a:p>
        </p:txBody>
      </p:sp>
      <p:sp>
        <p:nvSpPr>
          <p:cNvPr id="11" name="10 CuadroTexto"/>
          <p:cNvSpPr txBox="1"/>
          <p:nvPr/>
        </p:nvSpPr>
        <p:spPr>
          <a:xfrm>
            <a:off x="428596" y="4500570"/>
            <a:ext cx="3286148"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 sz="1600" dirty="0" smtClean="0"/>
              <a:t>El proceso del diseño  intenta reducir al mínimo las posibilidades de cometer errores en el momento de incidir en la realidad. </a:t>
            </a:r>
            <a:endParaRPr lang="es-ES" sz="1600" dirty="0"/>
          </a:p>
        </p:txBody>
      </p:sp>
      <p:sp>
        <p:nvSpPr>
          <p:cNvPr id="12" name="11 Marcador de fecha"/>
          <p:cNvSpPr>
            <a:spLocks noGrp="1"/>
          </p:cNvSpPr>
          <p:nvPr>
            <p:ph type="dt" sz="half" idx="10"/>
          </p:nvPr>
        </p:nvSpPr>
        <p:spPr/>
        <p:txBody>
          <a:bodyPr/>
          <a:lstStyle/>
          <a:p>
            <a:fld id="{529DB11A-D105-4A95-96CE-8477C47EF2F6}"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642910" y="2714620"/>
          <a:ext cx="7643866" cy="1551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contenido"/>
          <p:cNvSpPr>
            <a:spLocks noGrp="1"/>
          </p:cNvSpPr>
          <p:nvPr>
            <p:ph idx="1"/>
          </p:nvPr>
        </p:nvSpPr>
        <p:spPr>
          <a:xfrm>
            <a:off x="500034" y="1357298"/>
            <a:ext cx="8183880" cy="1214446"/>
          </a:xfrm>
        </p:spPr>
        <p:style>
          <a:lnRef idx="1">
            <a:schemeClr val="accent3"/>
          </a:lnRef>
          <a:fillRef idx="2">
            <a:schemeClr val="accent3"/>
          </a:fillRef>
          <a:effectRef idx="1">
            <a:schemeClr val="accent3"/>
          </a:effectRef>
          <a:fontRef idx="minor">
            <a:schemeClr val="dk1"/>
          </a:fontRef>
        </p:style>
        <p:txBody>
          <a:bodyPr>
            <a:normAutofit fontScale="55000" lnSpcReduction="20000"/>
          </a:bodyPr>
          <a:lstStyle/>
          <a:p>
            <a:pPr algn="just"/>
            <a:r>
              <a:rPr lang="es-ES" dirty="0" smtClean="0"/>
              <a:t>Es un modo de hacer  las cosas distinto, producto de nuevas combinaciones, que influyen significativamente en lo económico.</a:t>
            </a:r>
          </a:p>
          <a:p>
            <a:pPr algn="just"/>
            <a:r>
              <a:rPr lang="es-ES" dirty="0" smtClean="0"/>
              <a:t>Ejemplo las innovaciones tecnológicas; se refieren a la generación de nuevos artefactos, sean estos productos, maquinarias y herramientas o el desarrollo de nuevos procesos productivos.</a:t>
            </a:r>
            <a:endParaRPr lang="es-ES" dirty="0"/>
          </a:p>
        </p:txBody>
      </p:sp>
      <p:sp>
        <p:nvSpPr>
          <p:cNvPr id="5" name="4 CuadroTexto"/>
          <p:cNvSpPr txBox="1"/>
          <p:nvPr/>
        </p:nvSpPr>
        <p:spPr>
          <a:xfrm>
            <a:off x="2143108" y="428604"/>
            <a:ext cx="4603232" cy="76944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sz="4400" b="1" dirty="0" smtClean="0">
                <a:solidFill>
                  <a:srgbClr val="FF0000"/>
                </a:solidFill>
              </a:rPr>
              <a:t>INNOVACIÓN</a:t>
            </a:r>
            <a:endParaRPr lang="es-ES" sz="4400" b="1" dirty="0">
              <a:solidFill>
                <a:srgbClr val="FF0000"/>
              </a:solidFill>
            </a:endParaRPr>
          </a:p>
        </p:txBody>
      </p:sp>
      <p:sp>
        <p:nvSpPr>
          <p:cNvPr id="6" name="5 CuadroTexto"/>
          <p:cNvSpPr txBox="1"/>
          <p:nvPr/>
        </p:nvSpPr>
        <p:spPr>
          <a:xfrm>
            <a:off x="857224" y="4286256"/>
            <a:ext cx="1517210" cy="369332"/>
          </a:xfrm>
          <a:prstGeom prst="rect">
            <a:avLst/>
          </a:prstGeom>
          <a:noFill/>
        </p:spPr>
        <p:txBody>
          <a:bodyPr wrap="none" rtlCol="0">
            <a:spAutoFit/>
          </a:bodyPr>
          <a:lstStyle/>
          <a:p>
            <a:r>
              <a:rPr lang="es-ES" dirty="0" smtClean="0"/>
              <a:t>Surge la idea</a:t>
            </a:r>
            <a:endParaRPr lang="es-ES" dirty="0"/>
          </a:p>
        </p:txBody>
      </p:sp>
      <p:sp>
        <p:nvSpPr>
          <p:cNvPr id="7" name="6 CuadroTexto"/>
          <p:cNvSpPr txBox="1"/>
          <p:nvPr/>
        </p:nvSpPr>
        <p:spPr>
          <a:xfrm>
            <a:off x="3357554" y="4286256"/>
            <a:ext cx="2239011" cy="369332"/>
          </a:xfrm>
          <a:prstGeom prst="rect">
            <a:avLst/>
          </a:prstGeom>
          <a:noFill/>
        </p:spPr>
        <p:txBody>
          <a:bodyPr wrap="none" rtlCol="0">
            <a:spAutoFit/>
          </a:bodyPr>
          <a:lstStyle/>
          <a:p>
            <a:r>
              <a:rPr lang="es-ES" dirty="0" smtClean="0"/>
              <a:t>Se especifica la idea</a:t>
            </a:r>
            <a:endParaRPr lang="es-ES" dirty="0"/>
          </a:p>
        </p:txBody>
      </p:sp>
      <p:sp>
        <p:nvSpPr>
          <p:cNvPr id="8" name="7 CuadroTexto"/>
          <p:cNvSpPr txBox="1"/>
          <p:nvPr/>
        </p:nvSpPr>
        <p:spPr>
          <a:xfrm>
            <a:off x="6072198" y="4286256"/>
            <a:ext cx="2443746" cy="369332"/>
          </a:xfrm>
          <a:prstGeom prst="rect">
            <a:avLst/>
          </a:prstGeom>
          <a:noFill/>
        </p:spPr>
        <p:txBody>
          <a:bodyPr wrap="none" rtlCol="0">
            <a:spAutoFit/>
          </a:bodyPr>
          <a:lstStyle/>
          <a:p>
            <a:r>
              <a:rPr lang="es-ES" dirty="0" smtClean="0"/>
              <a:t>Se implementa la idea</a:t>
            </a:r>
            <a:endParaRPr lang="es-ES" dirty="0"/>
          </a:p>
        </p:txBody>
      </p:sp>
      <p:sp>
        <p:nvSpPr>
          <p:cNvPr id="9" name="8 CuadroTexto"/>
          <p:cNvSpPr txBox="1"/>
          <p:nvPr/>
        </p:nvSpPr>
        <p:spPr>
          <a:xfrm>
            <a:off x="1428728" y="5072074"/>
            <a:ext cx="5929354"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S" sz="1400" dirty="0" smtClean="0"/>
              <a:t>Diferencias conceptuales entre invención, diseño e innovación</a:t>
            </a:r>
            <a:endParaRPr lang="es-ES" sz="1400" dirty="0"/>
          </a:p>
        </p:txBody>
      </p:sp>
      <p:sp>
        <p:nvSpPr>
          <p:cNvPr id="10" name="9 Marcador de fecha"/>
          <p:cNvSpPr>
            <a:spLocks noGrp="1"/>
          </p:cNvSpPr>
          <p:nvPr>
            <p:ph type="dt" sz="half" idx="10"/>
          </p:nvPr>
        </p:nvSpPr>
        <p:spPr/>
        <p:txBody>
          <a:bodyPr/>
          <a:lstStyle/>
          <a:p>
            <a:fld id="{CC424B49-AC56-4A05-B0A9-A0B16893C685}"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00042"/>
            <a:ext cx="8183880" cy="605776"/>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s-ES" dirty="0" smtClean="0">
                <a:solidFill>
                  <a:srgbClr val="FF0000"/>
                </a:solidFill>
              </a:rPr>
              <a:t>HOLÍSTICO</a:t>
            </a:r>
            <a:endParaRPr lang="es-ES" dirty="0">
              <a:solidFill>
                <a:srgbClr val="FF0000"/>
              </a:solidFill>
            </a:endParaRPr>
          </a:p>
        </p:txBody>
      </p:sp>
      <p:sp>
        <p:nvSpPr>
          <p:cNvPr id="3" name="2 Marcador de contenido"/>
          <p:cNvSpPr>
            <a:spLocks noGrp="1"/>
          </p:cNvSpPr>
          <p:nvPr>
            <p:ph idx="1"/>
          </p:nvPr>
        </p:nvSpPr>
        <p:spPr>
          <a:xfrm>
            <a:off x="500034" y="1643050"/>
            <a:ext cx="8183880" cy="2143140"/>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algn="just"/>
            <a:r>
              <a:rPr lang="es-ES" dirty="0" smtClean="0"/>
              <a:t>Holístico se utiliza como sinónimo de sistémico. Cuando se recomienda por ejemplo tener una visión Holística significa que debes aprender a ver las cosas completas DE MANERA INTEGRAL, no en partes.</a:t>
            </a:r>
            <a:endParaRPr lang="es-ES" dirty="0"/>
          </a:p>
        </p:txBody>
      </p:sp>
      <p:sp>
        <p:nvSpPr>
          <p:cNvPr id="4" name="3 Marcador de fecha"/>
          <p:cNvSpPr>
            <a:spLocks noGrp="1"/>
          </p:cNvSpPr>
          <p:nvPr>
            <p:ph type="dt" sz="half" idx="10"/>
          </p:nvPr>
        </p:nvSpPr>
        <p:spPr/>
        <p:txBody>
          <a:bodyPr/>
          <a:lstStyle/>
          <a:p>
            <a:fld id="{7B9B961F-C5B2-4E48-B57C-C68FF51BAE0C}" type="datetime1">
              <a:rPr lang="es-ES" smtClean="0"/>
              <a:t>04/07/2012</a:t>
            </a:fld>
            <a:endParaRPr lang="es-ES"/>
          </a:p>
        </p:txBody>
      </p:sp>
    </p:spTree>
  </p:cSld>
  <p:clrMapOvr>
    <a:masterClrMapping/>
  </p:clrMapOvr>
  <p:transition>
    <p:wedg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827088" y="2276475"/>
            <a:ext cx="7705725" cy="366713"/>
          </a:xfrm>
          <a:prstGeom prst="rect">
            <a:avLst/>
          </a:prstGeom>
          <a:noFill/>
          <a:ln w="9525">
            <a:noFill/>
            <a:miter lim="800000"/>
            <a:headEnd/>
            <a:tailEnd/>
          </a:ln>
          <a:effectLst/>
        </p:spPr>
        <p:txBody>
          <a:bodyPr>
            <a:spAutoFit/>
          </a:bodyPr>
          <a:lstStyle/>
          <a:p>
            <a:pPr>
              <a:spcBef>
                <a:spcPct val="50000"/>
              </a:spcBef>
            </a:pPr>
            <a:endParaRPr lang="es-ES"/>
          </a:p>
        </p:txBody>
      </p:sp>
      <p:sp>
        <p:nvSpPr>
          <p:cNvPr id="14341" name="Text Box 5"/>
          <p:cNvSpPr txBox="1">
            <a:spLocks noChangeArrowheads="1"/>
          </p:cNvSpPr>
          <p:nvPr/>
        </p:nvSpPr>
        <p:spPr bwMode="auto">
          <a:xfrm>
            <a:off x="714348" y="476250"/>
            <a:ext cx="7858180" cy="46166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457200" indent="-457200">
              <a:spcBef>
                <a:spcPct val="50000"/>
              </a:spcBef>
            </a:pPr>
            <a:r>
              <a:rPr lang="es-ES" sz="2400" b="1" dirty="0">
                <a:solidFill>
                  <a:srgbClr val="0000FF"/>
                </a:solidFill>
              </a:rPr>
              <a:t>1. </a:t>
            </a:r>
            <a:r>
              <a:rPr lang="es-ES" sz="2400" b="1" dirty="0" smtClean="0">
                <a:solidFill>
                  <a:srgbClr val="0000FF"/>
                </a:solidFill>
              </a:rPr>
              <a:t>TÍTULO</a:t>
            </a:r>
            <a:endParaRPr lang="es-ES" sz="2400" b="1" dirty="0">
              <a:solidFill>
                <a:srgbClr val="0000FF"/>
              </a:solidFill>
            </a:endParaRPr>
          </a:p>
        </p:txBody>
      </p:sp>
      <p:sp>
        <p:nvSpPr>
          <p:cNvPr id="14342" name="Text Box 6"/>
          <p:cNvSpPr txBox="1">
            <a:spLocks noChangeArrowheads="1"/>
          </p:cNvSpPr>
          <p:nvPr/>
        </p:nvSpPr>
        <p:spPr bwMode="auto">
          <a:xfrm>
            <a:off x="357158" y="2000240"/>
            <a:ext cx="8424862" cy="400110"/>
          </a:xfrm>
          <a:prstGeom prst="rect">
            <a:avLst/>
          </a:prstGeom>
          <a:solidFill>
            <a:schemeClr val="accent4">
              <a:lumMod val="20000"/>
              <a:lumOff val="80000"/>
            </a:schemeClr>
          </a:solidFill>
          <a:ln w="9525">
            <a:noFill/>
            <a:miter lim="800000"/>
            <a:headEnd/>
            <a:tailEnd/>
          </a:ln>
          <a:effectLst/>
        </p:spPr>
        <p:txBody>
          <a:bodyPr wrap="square">
            <a:spAutoFit/>
          </a:bodyPr>
          <a:lstStyle/>
          <a:p>
            <a:pPr marL="174625" indent="-174625" algn="just">
              <a:spcBef>
                <a:spcPct val="50000"/>
              </a:spcBef>
              <a:buFontTx/>
              <a:buChar char="•"/>
            </a:pPr>
            <a:endParaRPr lang="es-ES" sz="2000" b="1" dirty="0"/>
          </a:p>
        </p:txBody>
      </p:sp>
      <p:sp>
        <p:nvSpPr>
          <p:cNvPr id="14343" name="Text Box 7"/>
          <p:cNvSpPr txBox="1">
            <a:spLocks noChangeArrowheads="1"/>
          </p:cNvSpPr>
          <p:nvPr/>
        </p:nvSpPr>
        <p:spPr bwMode="auto">
          <a:xfrm>
            <a:off x="428596" y="1214422"/>
            <a:ext cx="8215370" cy="36933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spcBef>
                <a:spcPct val="50000"/>
              </a:spcBef>
            </a:pPr>
            <a:endParaRPr lang="es-ES" dirty="0"/>
          </a:p>
        </p:txBody>
      </p:sp>
      <p:sp>
        <p:nvSpPr>
          <p:cNvPr id="6" name="5 Marcador de fecha"/>
          <p:cNvSpPr>
            <a:spLocks noGrp="1"/>
          </p:cNvSpPr>
          <p:nvPr>
            <p:ph type="dt" sz="half" idx="10"/>
          </p:nvPr>
        </p:nvSpPr>
        <p:spPr/>
        <p:txBody>
          <a:bodyPr/>
          <a:lstStyle/>
          <a:p>
            <a:fld id="{3F94BEC8-CBF0-4882-887E-6C5B049F2F46}"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linds(horizontal)">
                                      <p:cBhvr>
                                        <p:cTn id="7" dur="500"/>
                                        <p:tgtEl>
                                          <p:spTgt spid="1434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343"/>
                                        </p:tgtEl>
                                        <p:attrNameLst>
                                          <p:attrName>style.visibility</p:attrName>
                                        </p:attrNameLst>
                                      </p:cBhvr>
                                      <p:to>
                                        <p:strVal val="visible"/>
                                      </p:to>
                                    </p:set>
                                    <p:animEffect transition="in" filter="blinds(horizontal)">
                                      <p:cBhvr>
                                        <p:cTn id="10" dur="500"/>
                                        <p:tgtEl>
                                          <p:spTgt spid="1434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nodePh="1">
                                  <p:stCondLst>
                                    <p:cond delay="0"/>
                                  </p:stCondLst>
                                  <p:endCondLst>
                                    <p:cond evt="begin" delay="0">
                                      <p:tn val="13"/>
                                    </p:cond>
                                  </p:endCondLst>
                                  <p:childTnLst>
                                    <p:set>
                                      <p:cBhvr>
                                        <p:cTn id="14" dur="1" fill="hold">
                                          <p:stCondLst>
                                            <p:cond delay="0"/>
                                          </p:stCondLst>
                                        </p:cTn>
                                        <p:tgtEl>
                                          <p:spTgt spid="14342">
                                            <p:txEl>
                                              <p:pRg st="0" end="0"/>
                                            </p:txEl>
                                          </p:spTgt>
                                        </p:tgtEl>
                                        <p:attrNameLst>
                                          <p:attrName>style.visibility</p:attrName>
                                        </p:attrNameLst>
                                      </p:cBhvr>
                                      <p:to>
                                        <p:strVal val="visible"/>
                                      </p:to>
                                    </p:set>
                                    <p:animEffect transition="in" filter="blinds(horizontal)">
                                      <p:cBhvr>
                                        <p:cTn id="15" dur="500"/>
                                        <p:tgtEl>
                                          <p:spTgt spid="143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1434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827088" y="2276475"/>
            <a:ext cx="7705725" cy="366713"/>
          </a:xfrm>
          <a:prstGeom prst="rect">
            <a:avLst/>
          </a:prstGeom>
          <a:noFill/>
          <a:ln w="9525">
            <a:noFill/>
            <a:miter lim="800000"/>
            <a:headEnd/>
            <a:tailEnd/>
          </a:ln>
          <a:effectLst/>
        </p:spPr>
        <p:txBody>
          <a:bodyPr>
            <a:spAutoFit/>
          </a:bodyPr>
          <a:lstStyle/>
          <a:p>
            <a:pPr>
              <a:spcBef>
                <a:spcPct val="50000"/>
              </a:spcBef>
            </a:pPr>
            <a:endParaRPr lang="es-ES"/>
          </a:p>
        </p:txBody>
      </p:sp>
      <p:sp>
        <p:nvSpPr>
          <p:cNvPr id="14341" name="Text Box 5"/>
          <p:cNvSpPr txBox="1">
            <a:spLocks noChangeArrowheads="1"/>
          </p:cNvSpPr>
          <p:nvPr/>
        </p:nvSpPr>
        <p:spPr bwMode="auto">
          <a:xfrm>
            <a:off x="714348" y="571480"/>
            <a:ext cx="7858180" cy="52322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457200" indent="-457200">
              <a:spcBef>
                <a:spcPct val="50000"/>
              </a:spcBef>
            </a:pPr>
            <a:r>
              <a:rPr lang="es-ES" sz="2800" b="1" dirty="0" smtClean="0">
                <a:solidFill>
                  <a:srgbClr val="0000FF"/>
                </a:solidFill>
              </a:rPr>
              <a:t>2</a:t>
            </a:r>
            <a:r>
              <a:rPr lang="es-ES" sz="2400" b="1" dirty="0" smtClean="0">
                <a:solidFill>
                  <a:srgbClr val="0000FF"/>
                </a:solidFill>
              </a:rPr>
              <a:t>. IDENTIFICACIÓN DE LA </a:t>
            </a:r>
            <a:r>
              <a:rPr lang="es-ES" sz="2400" b="1" dirty="0" smtClean="0">
                <a:solidFill>
                  <a:srgbClr val="002060"/>
                </a:solidFill>
              </a:rPr>
              <a:t>PROBLEMÁTICA</a:t>
            </a:r>
            <a:endParaRPr lang="es-ES" sz="2400" b="1" dirty="0">
              <a:solidFill>
                <a:srgbClr val="002060"/>
              </a:solidFill>
            </a:endParaRPr>
          </a:p>
        </p:txBody>
      </p:sp>
      <p:sp>
        <p:nvSpPr>
          <p:cNvPr id="14342" name="Text Box 6"/>
          <p:cNvSpPr txBox="1">
            <a:spLocks noChangeArrowheads="1"/>
          </p:cNvSpPr>
          <p:nvPr/>
        </p:nvSpPr>
        <p:spPr bwMode="auto">
          <a:xfrm>
            <a:off x="357158" y="2357430"/>
            <a:ext cx="8424862" cy="3323987"/>
          </a:xfrm>
          <a:prstGeom prst="rect">
            <a:avLst/>
          </a:prstGeom>
          <a:solidFill>
            <a:schemeClr val="accent4">
              <a:lumMod val="20000"/>
              <a:lumOff val="80000"/>
            </a:schemeClr>
          </a:solidFill>
          <a:ln w="9525">
            <a:noFill/>
            <a:miter lim="800000"/>
            <a:headEnd/>
            <a:tailEnd/>
          </a:ln>
          <a:effectLst/>
        </p:spPr>
        <p:txBody>
          <a:bodyPr wrap="square">
            <a:spAutoFit/>
          </a:bodyPr>
          <a:lstStyle/>
          <a:p>
            <a:pPr marL="174625" indent="-174625" algn="just">
              <a:spcBef>
                <a:spcPct val="50000"/>
              </a:spcBef>
              <a:buFontTx/>
              <a:buChar char="•"/>
            </a:pPr>
            <a:r>
              <a:rPr lang="es-ES" sz="2000" b="1" dirty="0">
                <a:solidFill>
                  <a:srgbClr val="CC3300"/>
                </a:solidFill>
              </a:rPr>
              <a:t>Condición necesaria</a:t>
            </a:r>
            <a:r>
              <a:rPr lang="es-ES" sz="2000" b="1" dirty="0"/>
              <a:t> = estado del objeto de investigación (conjunto de fenómenos, hechos y procesos deficientes o no explicables)</a:t>
            </a:r>
          </a:p>
          <a:p>
            <a:pPr marL="174625" indent="-174625" algn="just">
              <a:spcBef>
                <a:spcPct val="50000"/>
              </a:spcBef>
              <a:buFontTx/>
              <a:buChar char="•"/>
            </a:pPr>
            <a:r>
              <a:rPr lang="es-ES" sz="2000" b="1" dirty="0">
                <a:solidFill>
                  <a:srgbClr val="CC3300"/>
                </a:solidFill>
              </a:rPr>
              <a:t>Condición necesaria del diagnóstico</a:t>
            </a:r>
            <a:r>
              <a:rPr lang="es-ES" sz="2000" b="1" dirty="0"/>
              <a:t> = adecuada aproximación y entendimiento de la realidad que realiza el investigador.</a:t>
            </a:r>
          </a:p>
          <a:p>
            <a:pPr marL="174625" indent="-174625" algn="just">
              <a:spcBef>
                <a:spcPct val="50000"/>
              </a:spcBef>
              <a:buFontTx/>
              <a:buChar char="•"/>
            </a:pPr>
            <a:r>
              <a:rPr lang="es-ES" sz="2000" b="1" dirty="0"/>
              <a:t>Depende de la capacidad reflexiva y analítica del investigador para asegurar mejores resultados y calidad.</a:t>
            </a:r>
          </a:p>
          <a:p>
            <a:pPr marL="174625" indent="-174625" algn="just">
              <a:spcBef>
                <a:spcPct val="50000"/>
              </a:spcBef>
              <a:buFontTx/>
              <a:buChar char="•"/>
            </a:pPr>
            <a:r>
              <a:rPr lang="es-ES" sz="2000" b="1" dirty="0"/>
              <a:t>También depende de las referencias de otros autores sobre la problemática: puede ser en el mismo o en otro escenario.</a:t>
            </a:r>
          </a:p>
        </p:txBody>
      </p:sp>
      <p:sp>
        <p:nvSpPr>
          <p:cNvPr id="14343" name="Text Box 7"/>
          <p:cNvSpPr txBox="1">
            <a:spLocks noChangeArrowheads="1"/>
          </p:cNvSpPr>
          <p:nvPr/>
        </p:nvSpPr>
        <p:spPr bwMode="auto">
          <a:xfrm>
            <a:off x="428596" y="1428736"/>
            <a:ext cx="8215370" cy="36933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spcBef>
                <a:spcPct val="50000"/>
              </a:spcBef>
            </a:pPr>
            <a:r>
              <a:rPr lang="es-ES" dirty="0"/>
              <a:t>Percepción de las deficiencias, limitaciones y carencias de la realidad</a:t>
            </a:r>
          </a:p>
        </p:txBody>
      </p:sp>
      <p:sp>
        <p:nvSpPr>
          <p:cNvPr id="6" name="5 Marcador de fecha"/>
          <p:cNvSpPr>
            <a:spLocks noGrp="1"/>
          </p:cNvSpPr>
          <p:nvPr>
            <p:ph type="dt" sz="half" idx="10"/>
          </p:nvPr>
        </p:nvSpPr>
        <p:spPr/>
        <p:txBody>
          <a:bodyPr/>
          <a:lstStyle/>
          <a:p>
            <a:fld id="{E21C3523-4FAC-4016-B7D3-AC04CAEAC557}"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linds(horizontal)">
                                      <p:cBhvr>
                                        <p:cTn id="7" dur="500"/>
                                        <p:tgtEl>
                                          <p:spTgt spid="1434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343"/>
                                        </p:tgtEl>
                                        <p:attrNameLst>
                                          <p:attrName>style.visibility</p:attrName>
                                        </p:attrNameLst>
                                      </p:cBhvr>
                                      <p:to>
                                        <p:strVal val="visible"/>
                                      </p:to>
                                    </p:set>
                                    <p:animEffect transition="in" filter="blinds(horizontal)">
                                      <p:cBhvr>
                                        <p:cTn id="10" dur="500"/>
                                        <p:tgtEl>
                                          <p:spTgt spid="1434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4342">
                                            <p:txEl>
                                              <p:pRg st="0" end="0"/>
                                            </p:txEl>
                                          </p:spTgt>
                                        </p:tgtEl>
                                        <p:attrNameLst>
                                          <p:attrName>style.visibility</p:attrName>
                                        </p:attrNameLst>
                                      </p:cBhvr>
                                      <p:to>
                                        <p:strVal val="visible"/>
                                      </p:to>
                                    </p:set>
                                    <p:animEffect transition="in" filter="blinds(horizontal)">
                                      <p:cBhvr>
                                        <p:cTn id="15" dur="500"/>
                                        <p:tgtEl>
                                          <p:spTgt spid="1434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342">
                                            <p:txEl>
                                              <p:pRg st="1" end="1"/>
                                            </p:txEl>
                                          </p:spTgt>
                                        </p:tgtEl>
                                        <p:attrNameLst>
                                          <p:attrName>style.visibility</p:attrName>
                                        </p:attrNameLst>
                                      </p:cBhvr>
                                      <p:to>
                                        <p:strVal val="visible"/>
                                      </p:to>
                                    </p:set>
                                    <p:animEffect transition="in" filter="blinds(horizontal)">
                                      <p:cBhvr>
                                        <p:cTn id="20" dur="500"/>
                                        <p:tgtEl>
                                          <p:spTgt spid="1434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342">
                                            <p:txEl>
                                              <p:pRg st="2" end="2"/>
                                            </p:txEl>
                                          </p:spTgt>
                                        </p:tgtEl>
                                        <p:attrNameLst>
                                          <p:attrName>style.visibility</p:attrName>
                                        </p:attrNameLst>
                                      </p:cBhvr>
                                      <p:to>
                                        <p:strVal val="visible"/>
                                      </p:to>
                                    </p:set>
                                    <p:animEffect transition="in" filter="blinds(horizontal)">
                                      <p:cBhvr>
                                        <p:cTn id="25" dur="500"/>
                                        <p:tgtEl>
                                          <p:spTgt spid="1434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4342">
                                            <p:txEl>
                                              <p:pRg st="3" end="3"/>
                                            </p:txEl>
                                          </p:spTgt>
                                        </p:tgtEl>
                                        <p:attrNameLst>
                                          <p:attrName>style.visibility</p:attrName>
                                        </p:attrNameLst>
                                      </p:cBhvr>
                                      <p:to>
                                        <p:strVal val="visible"/>
                                      </p:to>
                                    </p:set>
                                    <p:animEffect transition="in" filter="blinds(horizontal)">
                                      <p:cBhvr>
                                        <p:cTn id="30" dur="500"/>
                                        <p:tgtEl>
                                          <p:spTgt spid="143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1434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357158" y="2357430"/>
            <a:ext cx="8462992" cy="3597275"/>
          </a:xfrm>
          <a:prstGeom prst="rect">
            <a:avLst/>
          </a:prstGeom>
          <a:solidFill>
            <a:schemeClr val="accent4">
              <a:lumMod val="20000"/>
              <a:lumOff val="80000"/>
            </a:schemeClr>
          </a:solidFill>
          <a:ln w="9525">
            <a:noFill/>
            <a:miter lim="800000"/>
            <a:headEnd/>
            <a:tailEnd/>
          </a:ln>
          <a:effectLst/>
        </p:spPr>
        <p:txBody>
          <a:bodyPr wrap="square">
            <a:spAutoFit/>
          </a:bodyPr>
          <a:lstStyle/>
          <a:p>
            <a:pPr marL="174625" indent="-174625" algn="just">
              <a:spcBef>
                <a:spcPct val="50000"/>
              </a:spcBef>
              <a:buFontTx/>
              <a:buChar char="•"/>
            </a:pPr>
            <a:r>
              <a:rPr lang="es-ES" sz="2000" b="1" dirty="0"/>
              <a:t>El problema es la abstracción, usando los conceptos, teorías y leyes propios de la ciencia en estudio, sobre las situaciones deficientes, hechos o procesos, manifiestos o probables, que dificultan o impiden alcanzar un estado deseado y factible. </a:t>
            </a:r>
          </a:p>
          <a:p>
            <a:pPr marL="174625" indent="-174625" algn="just">
              <a:spcBef>
                <a:spcPct val="50000"/>
              </a:spcBef>
              <a:buFontTx/>
              <a:buChar char="•"/>
            </a:pPr>
            <a:r>
              <a:rPr lang="es-ES" sz="2000" b="1" dirty="0"/>
              <a:t>Se formula como una proposición, debido a que como interrogante dificulta realizar la inferencia en la hipótesis.</a:t>
            </a:r>
          </a:p>
          <a:p>
            <a:pPr marL="174625" indent="-174625" algn="just">
              <a:spcBef>
                <a:spcPct val="50000"/>
              </a:spcBef>
              <a:buFontTx/>
              <a:buChar char="•"/>
            </a:pPr>
            <a:r>
              <a:rPr lang="es-ES" sz="2000" b="1" dirty="0"/>
              <a:t>El problema es la manifestación externa del objeto y provoca en el sujeto la necesidad de explicarlo.</a:t>
            </a:r>
          </a:p>
          <a:p>
            <a:pPr marL="174625" indent="-174625" algn="just">
              <a:spcBef>
                <a:spcPct val="50000"/>
              </a:spcBef>
              <a:buFontTx/>
              <a:buChar char="•"/>
            </a:pPr>
            <a:r>
              <a:rPr lang="es-ES" sz="2000" b="1" dirty="0"/>
              <a:t>A mayor exactitud en el planteamiento del problema, mayor posibilidad de tener una solución satisfactoria.</a:t>
            </a:r>
          </a:p>
        </p:txBody>
      </p:sp>
      <p:sp>
        <p:nvSpPr>
          <p:cNvPr id="15365" name="Text Box 5"/>
          <p:cNvSpPr txBox="1">
            <a:spLocks noChangeArrowheads="1"/>
          </p:cNvSpPr>
          <p:nvPr/>
        </p:nvSpPr>
        <p:spPr bwMode="auto">
          <a:xfrm>
            <a:off x="357158" y="404813"/>
            <a:ext cx="8429684" cy="8925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457200" indent="-457200" algn="ctr">
              <a:spcBef>
                <a:spcPct val="50000"/>
              </a:spcBef>
            </a:pPr>
            <a:r>
              <a:rPr lang="es-ES" sz="2800" b="1" dirty="0" smtClean="0">
                <a:solidFill>
                  <a:srgbClr val="0000FF"/>
                </a:solidFill>
              </a:rPr>
              <a:t>3</a:t>
            </a:r>
            <a:r>
              <a:rPr lang="es-ES" sz="2400" b="1" dirty="0" smtClean="0">
                <a:solidFill>
                  <a:srgbClr val="0000FF"/>
                </a:solidFill>
              </a:rPr>
              <a:t>. FORMULACIÓN DEL </a:t>
            </a:r>
            <a:r>
              <a:rPr lang="es-ES" sz="2400" b="1" dirty="0" smtClean="0">
                <a:solidFill>
                  <a:srgbClr val="002060"/>
                </a:solidFill>
              </a:rPr>
              <a:t>PROBLEMA</a:t>
            </a:r>
            <a:r>
              <a:rPr lang="es-ES" sz="2400" b="1" dirty="0" smtClean="0">
                <a:solidFill>
                  <a:srgbClr val="0000FF"/>
                </a:solidFill>
              </a:rPr>
              <a:t> DE INVESTIGACIÓN</a:t>
            </a:r>
            <a:endParaRPr lang="es-ES" sz="2400" b="1" dirty="0">
              <a:solidFill>
                <a:srgbClr val="0000FF"/>
              </a:solidFill>
            </a:endParaRPr>
          </a:p>
        </p:txBody>
      </p:sp>
      <p:sp>
        <p:nvSpPr>
          <p:cNvPr id="15366" name="Text Box 6"/>
          <p:cNvSpPr txBox="1">
            <a:spLocks noChangeArrowheads="1"/>
          </p:cNvSpPr>
          <p:nvPr/>
        </p:nvSpPr>
        <p:spPr bwMode="auto">
          <a:xfrm>
            <a:off x="928662" y="1643050"/>
            <a:ext cx="7129463" cy="3762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spcBef>
                <a:spcPct val="50000"/>
              </a:spcBef>
            </a:pPr>
            <a:r>
              <a:rPr lang="es-ES" dirty="0"/>
              <a:t>Abstracción de la Problemática en base a palabras claves</a:t>
            </a:r>
          </a:p>
        </p:txBody>
      </p:sp>
      <p:sp>
        <p:nvSpPr>
          <p:cNvPr id="5" name="4 Marcador de fecha"/>
          <p:cNvSpPr>
            <a:spLocks noGrp="1"/>
          </p:cNvSpPr>
          <p:nvPr>
            <p:ph type="dt" sz="half" idx="10"/>
          </p:nvPr>
        </p:nvSpPr>
        <p:spPr/>
        <p:txBody>
          <a:bodyPr/>
          <a:lstStyle/>
          <a:p>
            <a:fld id="{6829F77B-9C5C-4A82-A450-DD630D3D0E72}"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366"/>
                                        </p:tgtEl>
                                        <p:attrNameLst>
                                          <p:attrName>style.visibility</p:attrName>
                                        </p:attrNameLst>
                                      </p:cBhvr>
                                      <p:to>
                                        <p:strVal val="visible"/>
                                      </p:to>
                                    </p:set>
                                    <p:animEffect transition="in" filter="blinds(horizontal)">
                                      <p:cBhvr>
                                        <p:cTn id="10" dur="500"/>
                                        <p:tgtEl>
                                          <p:spTgt spid="1536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5364">
                                            <p:txEl>
                                              <p:pRg st="0" end="0"/>
                                            </p:txEl>
                                          </p:spTgt>
                                        </p:tgtEl>
                                        <p:attrNameLst>
                                          <p:attrName>style.visibility</p:attrName>
                                        </p:attrNameLst>
                                      </p:cBhvr>
                                      <p:to>
                                        <p:strVal val="visible"/>
                                      </p:to>
                                    </p:set>
                                    <p:animEffect transition="in" filter="blinds(horizontal)">
                                      <p:cBhvr>
                                        <p:cTn id="15" dur="500"/>
                                        <p:tgtEl>
                                          <p:spTgt spid="1536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5364">
                                            <p:txEl>
                                              <p:pRg st="1" end="1"/>
                                            </p:txEl>
                                          </p:spTgt>
                                        </p:tgtEl>
                                        <p:attrNameLst>
                                          <p:attrName>style.visibility</p:attrName>
                                        </p:attrNameLst>
                                      </p:cBhvr>
                                      <p:to>
                                        <p:strVal val="visible"/>
                                      </p:to>
                                    </p:set>
                                    <p:animEffect transition="in" filter="blinds(horizontal)">
                                      <p:cBhvr>
                                        <p:cTn id="20" dur="500"/>
                                        <p:tgtEl>
                                          <p:spTgt spid="1536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5364">
                                            <p:txEl>
                                              <p:pRg st="2" end="2"/>
                                            </p:txEl>
                                          </p:spTgt>
                                        </p:tgtEl>
                                        <p:attrNameLst>
                                          <p:attrName>style.visibility</p:attrName>
                                        </p:attrNameLst>
                                      </p:cBhvr>
                                      <p:to>
                                        <p:strVal val="visible"/>
                                      </p:to>
                                    </p:set>
                                    <p:animEffect transition="in" filter="blinds(horizontal)">
                                      <p:cBhvr>
                                        <p:cTn id="25" dur="500"/>
                                        <p:tgtEl>
                                          <p:spTgt spid="1536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5364">
                                            <p:txEl>
                                              <p:pRg st="3" end="3"/>
                                            </p:txEl>
                                          </p:spTgt>
                                        </p:tgtEl>
                                        <p:attrNameLst>
                                          <p:attrName>style.visibility</p:attrName>
                                        </p:attrNameLst>
                                      </p:cBhvr>
                                      <p:to>
                                        <p:strVal val="visible"/>
                                      </p:to>
                                    </p:set>
                                    <p:animEffect transition="in" filter="blinds(horizontal)">
                                      <p:cBhvr>
                                        <p:cTn id="30" dur="500"/>
                                        <p:tgtEl>
                                          <p:spTgt spid="153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1536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428596" y="450850"/>
            <a:ext cx="8320117" cy="83099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457200" indent="-457200" algn="ctr">
              <a:spcBef>
                <a:spcPct val="50000"/>
              </a:spcBef>
            </a:pPr>
            <a:r>
              <a:rPr lang="es-ES" sz="2400" b="1" dirty="0" smtClean="0">
                <a:solidFill>
                  <a:srgbClr val="0000FF"/>
                </a:solidFill>
              </a:rPr>
              <a:t>4. IDENTIFICACIÓN DEL </a:t>
            </a:r>
            <a:r>
              <a:rPr lang="es-ES" sz="2400" b="1" dirty="0" smtClean="0">
                <a:solidFill>
                  <a:srgbClr val="002060"/>
                </a:solidFill>
              </a:rPr>
              <a:t>OBJETO DE LA INVESTIGACIÓN</a:t>
            </a:r>
            <a:endParaRPr lang="es-ES" sz="2400" b="1" dirty="0">
              <a:solidFill>
                <a:srgbClr val="002060"/>
              </a:solidFill>
            </a:endParaRPr>
          </a:p>
        </p:txBody>
      </p:sp>
      <p:sp>
        <p:nvSpPr>
          <p:cNvPr id="16388" name="Text Box 4"/>
          <p:cNvSpPr txBox="1">
            <a:spLocks noChangeArrowheads="1"/>
          </p:cNvSpPr>
          <p:nvPr/>
        </p:nvSpPr>
        <p:spPr bwMode="auto">
          <a:xfrm>
            <a:off x="428597" y="2000240"/>
            <a:ext cx="8286808" cy="4401205"/>
          </a:xfrm>
          <a:prstGeom prst="rect">
            <a:avLst/>
          </a:prstGeom>
          <a:solidFill>
            <a:schemeClr val="accent4">
              <a:lumMod val="20000"/>
              <a:lumOff val="80000"/>
            </a:schemeClr>
          </a:solidFill>
          <a:ln w="9525">
            <a:noFill/>
            <a:miter lim="800000"/>
            <a:headEnd/>
            <a:tailEnd/>
          </a:ln>
          <a:effectLst/>
        </p:spPr>
        <p:txBody>
          <a:bodyPr wrap="square">
            <a:spAutoFit/>
          </a:bodyPr>
          <a:lstStyle/>
          <a:p>
            <a:pPr marL="174625" indent="-174625" algn="just">
              <a:spcBef>
                <a:spcPct val="50000"/>
              </a:spcBef>
              <a:buFontTx/>
              <a:buChar char="•"/>
            </a:pPr>
            <a:r>
              <a:rPr lang="es-ES" sz="2000" b="1" dirty="0">
                <a:latin typeface="Arial" charset="0"/>
              </a:rPr>
              <a:t>Es la parte de la realidad que se abstrae de la agrupación sistémica de las relaciones entre los elementos del problema. </a:t>
            </a:r>
          </a:p>
          <a:p>
            <a:pPr marL="174625" indent="-174625" algn="just">
              <a:spcBef>
                <a:spcPct val="50000"/>
              </a:spcBef>
              <a:buFontTx/>
              <a:buChar char="•"/>
            </a:pPr>
            <a:r>
              <a:rPr lang="es-ES" sz="2000" b="1" dirty="0">
                <a:latin typeface="Arial" charset="0"/>
              </a:rPr>
              <a:t>Su caracterización se realiza a través de conceptos particulares y específicos y se deducen del problema, en la medida que se precisa.</a:t>
            </a:r>
          </a:p>
          <a:p>
            <a:pPr marL="174625" indent="-174625" algn="just">
              <a:spcBef>
                <a:spcPct val="50000"/>
              </a:spcBef>
              <a:buFontTx/>
              <a:buChar char="•"/>
            </a:pPr>
            <a:r>
              <a:rPr lang="es-ES" sz="2000" b="1" dirty="0">
                <a:latin typeface="Arial" charset="0"/>
              </a:rPr>
              <a:t>En el proceso: </a:t>
            </a:r>
            <a:r>
              <a:rPr lang="es-ES" sz="2000" b="1" i="1" dirty="0">
                <a:latin typeface="Arial" charset="0"/>
              </a:rPr>
              <a:t>ingresan</a:t>
            </a:r>
            <a:r>
              <a:rPr lang="es-ES" sz="2000" b="1" dirty="0">
                <a:latin typeface="Arial" charset="0"/>
              </a:rPr>
              <a:t> –los elementos exógenos- y </a:t>
            </a:r>
            <a:r>
              <a:rPr lang="es-ES" sz="2000" b="1" i="1" dirty="0">
                <a:latin typeface="Arial" charset="0"/>
              </a:rPr>
              <a:t>salen</a:t>
            </a:r>
            <a:r>
              <a:rPr lang="es-ES" sz="2000" b="1" dirty="0">
                <a:latin typeface="Arial" charset="0"/>
              </a:rPr>
              <a:t>, como resultado del proceso –los elementos endógenos-. </a:t>
            </a:r>
          </a:p>
          <a:p>
            <a:pPr marL="174625" indent="-174625" algn="just">
              <a:spcBef>
                <a:spcPct val="50000"/>
              </a:spcBef>
              <a:buFontTx/>
              <a:buChar char="•"/>
            </a:pPr>
            <a:r>
              <a:rPr lang="es-ES" sz="2000" b="1" dirty="0">
                <a:latin typeface="Arial" charset="0"/>
              </a:rPr>
              <a:t>El </a:t>
            </a:r>
            <a:r>
              <a:rPr lang="es-ES" sz="2000" b="1" i="1" dirty="0">
                <a:latin typeface="Arial" charset="0"/>
              </a:rPr>
              <a:t>interior del proceso</a:t>
            </a:r>
            <a:r>
              <a:rPr lang="es-ES" sz="2000" b="1" dirty="0">
                <a:latin typeface="Arial" charset="0"/>
              </a:rPr>
              <a:t> –el mecanismo de interacción entre los elementos que intervienen- no puede ser observado. </a:t>
            </a:r>
          </a:p>
          <a:p>
            <a:pPr marL="174625" indent="-174625" algn="just">
              <a:spcBef>
                <a:spcPct val="50000"/>
              </a:spcBef>
              <a:buFontTx/>
              <a:buChar char="•"/>
            </a:pPr>
            <a:r>
              <a:rPr lang="es-ES" sz="2000" b="1" dirty="0">
                <a:latin typeface="Arial" charset="0"/>
              </a:rPr>
              <a:t>Debe existir algo escondido detrás de las cosas que observamos. La ciencia busca entonces descubrir estos elementos subyacentes. </a:t>
            </a:r>
          </a:p>
        </p:txBody>
      </p:sp>
      <p:sp>
        <p:nvSpPr>
          <p:cNvPr id="16389" name="Text Box 5"/>
          <p:cNvSpPr txBox="1">
            <a:spLocks noChangeArrowheads="1"/>
          </p:cNvSpPr>
          <p:nvPr/>
        </p:nvSpPr>
        <p:spPr bwMode="auto">
          <a:xfrm>
            <a:off x="785786" y="1500174"/>
            <a:ext cx="7129463" cy="3762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spcBef>
                <a:spcPct val="50000"/>
              </a:spcBef>
            </a:pPr>
            <a:r>
              <a:rPr lang="es-ES" dirty="0"/>
              <a:t>Proceso que se abstrae del Problema de Investigación</a:t>
            </a:r>
          </a:p>
        </p:txBody>
      </p:sp>
      <p:sp>
        <p:nvSpPr>
          <p:cNvPr id="5" name="4 Marcador de fecha"/>
          <p:cNvSpPr>
            <a:spLocks noGrp="1"/>
          </p:cNvSpPr>
          <p:nvPr>
            <p:ph type="dt" sz="half" idx="10"/>
          </p:nvPr>
        </p:nvSpPr>
        <p:spPr/>
        <p:txBody>
          <a:bodyPr/>
          <a:lstStyle/>
          <a:p>
            <a:fld id="{D7F0F323-7A71-4FDD-BB5F-C37B041B8CFF}"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linds(horizontal)">
                                      <p:cBhvr>
                                        <p:cTn id="7" dur="500"/>
                                        <p:tgtEl>
                                          <p:spTgt spid="1638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blinds(horizontal)">
                                      <p:cBhvr>
                                        <p:cTn id="10" dur="500"/>
                                        <p:tgtEl>
                                          <p:spTgt spid="1638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6388">
                                            <p:txEl>
                                              <p:pRg st="0" end="0"/>
                                            </p:txEl>
                                          </p:spTgt>
                                        </p:tgtEl>
                                        <p:attrNameLst>
                                          <p:attrName>style.visibility</p:attrName>
                                        </p:attrNameLst>
                                      </p:cBhvr>
                                      <p:to>
                                        <p:strVal val="visible"/>
                                      </p:to>
                                    </p:set>
                                    <p:animEffect transition="in" filter="blinds(horizontal)">
                                      <p:cBhvr>
                                        <p:cTn id="15" dur="500"/>
                                        <p:tgtEl>
                                          <p:spTgt spid="1638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6388">
                                            <p:txEl>
                                              <p:pRg st="1" end="1"/>
                                            </p:txEl>
                                          </p:spTgt>
                                        </p:tgtEl>
                                        <p:attrNameLst>
                                          <p:attrName>style.visibility</p:attrName>
                                        </p:attrNameLst>
                                      </p:cBhvr>
                                      <p:to>
                                        <p:strVal val="visible"/>
                                      </p:to>
                                    </p:set>
                                    <p:animEffect transition="in" filter="blinds(horizontal)">
                                      <p:cBhvr>
                                        <p:cTn id="20" dur="500"/>
                                        <p:tgtEl>
                                          <p:spTgt spid="1638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6388">
                                            <p:txEl>
                                              <p:pRg st="2" end="2"/>
                                            </p:txEl>
                                          </p:spTgt>
                                        </p:tgtEl>
                                        <p:attrNameLst>
                                          <p:attrName>style.visibility</p:attrName>
                                        </p:attrNameLst>
                                      </p:cBhvr>
                                      <p:to>
                                        <p:strVal val="visible"/>
                                      </p:to>
                                    </p:set>
                                    <p:animEffect transition="in" filter="blinds(horizontal)">
                                      <p:cBhvr>
                                        <p:cTn id="25" dur="500"/>
                                        <p:tgtEl>
                                          <p:spTgt spid="1638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6388">
                                            <p:txEl>
                                              <p:pRg st="3" end="3"/>
                                            </p:txEl>
                                          </p:spTgt>
                                        </p:tgtEl>
                                        <p:attrNameLst>
                                          <p:attrName>style.visibility</p:attrName>
                                        </p:attrNameLst>
                                      </p:cBhvr>
                                      <p:to>
                                        <p:strVal val="visible"/>
                                      </p:to>
                                    </p:set>
                                    <p:animEffect transition="in" filter="blinds(horizontal)">
                                      <p:cBhvr>
                                        <p:cTn id="30" dur="500"/>
                                        <p:tgtEl>
                                          <p:spTgt spid="1638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6388">
                                            <p:txEl>
                                              <p:pRg st="4" end="4"/>
                                            </p:txEl>
                                          </p:spTgt>
                                        </p:tgtEl>
                                        <p:attrNameLst>
                                          <p:attrName>style.visibility</p:attrName>
                                        </p:attrNameLst>
                                      </p:cBhvr>
                                      <p:to>
                                        <p:strVal val="visible"/>
                                      </p:to>
                                    </p:set>
                                    <p:animEffect transition="in" filter="blinds(horizontal)">
                                      <p:cBhvr>
                                        <p:cTn id="35" dur="500"/>
                                        <p:tgtEl>
                                          <p:spTgt spid="163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714356"/>
            <a:ext cx="8183880" cy="462900"/>
          </a:xfrm>
        </p:spPr>
        <p:txBody>
          <a:bodyPr>
            <a:noAutofit/>
          </a:bodyPr>
          <a:lstStyle/>
          <a:p>
            <a:pPr algn="ctr"/>
            <a:r>
              <a:rPr lang="es-ES" sz="2800" dirty="0" smtClean="0">
                <a:solidFill>
                  <a:srgbClr val="0000FF"/>
                </a:solidFill>
              </a:rPr>
              <a:t>INTRODUCCIÓN</a:t>
            </a:r>
            <a:endParaRPr lang="es-ES" sz="2800" dirty="0">
              <a:solidFill>
                <a:srgbClr val="0000FF"/>
              </a:solidFill>
            </a:endParaRPr>
          </a:p>
        </p:txBody>
      </p:sp>
      <p:sp>
        <p:nvSpPr>
          <p:cNvPr id="3" name="2 Marcador de contenido"/>
          <p:cNvSpPr>
            <a:spLocks noGrp="1"/>
          </p:cNvSpPr>
          <p:nvPr>
            <p:ph idx="1"/>
          </p:nvPr>
        </p:nvSpPr>
        <p:spPr>
          <a:xfrm>
            <a:off x="428596" y="1500174"/>
            <a:ext cx="8286808" cy="4714908"/>
          </a:xfrm>
          <a:solidFill>
            <a:srgbClr val="92D050"/>
          </a:solidFill>
        </p:spPr>
        <p:txBody>
          <a:bodyPr>
            <a:noAutofit/>
          </a:bodyPr>
          <a:lstStyle/>
          <a:p>
            <a:pPr algn="just">
              <a:lnSpc>
                <a:spcPct val="170000"/>
              </a:lnSpc>
              <a:buNone/>
            </a:pPr>
            <a:r>
              <a:rPr lang="es-ES" sz="1200" b="1" dirty="0" smtClean="0"/>
              <a:t>    El estado actual que presenta el país, requiere serias y profundas transformaciones.</a:t>
            </a:r>
          </a:p>
          <a:p>
            <a:pPr algn="just">
              <a:lnSpc>
                <a:spcPct val="170000"/>
              </a:lnSpc>
              <a:buNone/>
            </a:pPr>
            <a:r>
              <a:rPr lang="es-ES" sz="1200" b="1" dirty="0" smtClean="0"/>
              <a:t>    Ante esta situación es urgente que nuestro país, además de incrementar la eficiencia en el empleo de la tecnología importada, desarrolle la propia, para lo cual se requiere de profesionales que aporten conocimientos, ideas, inventos e innovaciones.</a:t>
            </a:r>
          </a:p>
          <a:p>
            <a:pPr algn="just">
              <a:lnSpc>
                <a:spcPct val="170000"/>
              </a:lnSpc>
              <a:buNone/>
            </a:pPr>
            <a:r>
              <a:rPr lang="es-ES" sz="1200" b="1" dirty="0" smtClean="0"/>
              <a:t>    La adopción, en nuestro país, de tecnología y modelos de desarrollo, ideados en otras naciones, en muchos casos, no satisface plenamente las expectativas en cuanto a los beneficios de su aplicación. No es que las respuestas no sean efectivas, si no que es menester adecuarlas, más en razón de quienes somos, y para ello, es preciso recurrir a la investigación tecnológica.</a:t>
            </a:r>
          </a:p>
          <a:p>
            <a:pPr algn="just">
              <a:lnSpc>
                <a:spcPct val="170000"/>
              </a:lnSpc>
              <a:buNone/>
            </a:pPr>
            <a:r>
              <a:rPr lang="es-ES" sz="1200" b="1" dirty="0" smtClean="0"/>
              <a:t>    Indagar en tecnología es determinar </a:t>
            </a:r>
            <a:r>
              <a:rPr lang="es-ES" sz="1200" b="1" i="1" dirty="0" smtClean="0">
                <a:solidFill>
                  <a:srgbClr val="C00000"/>
                </a:solidFill>
              </a:rPr>
              <a:t>qué, cómo y conqué </a:t>
            </a:r>
            <a:r>
              <a:rPr lang="es-ES" sz="1200" b="1" dirty="0" smtClean="0"/>
              <a:t>proporcionar un “</a:t>
            </a:r>
            <a:r>
              <a:rPr lang="es-ES" sz="1200" b="1" i="1" dirty="0" smtClean="0">
                <a:solidFill>
                  <a:srgbClr val="0000FF"/>
                </a:solidFill>
              </a:rPr>
              <a:t>saber hacer</a:t>
            </a:r>
            <a:r>
              <a:rPr lang="es-ES" sz="1200" b="1" dirty="0" smtClean="0"/>
              <a:t>” con nuestros recursos para transformarla y obtener beneficios.</a:t>
            </a:r>
          </a:p>
          <a:p>
            <a:pPr algn="just">
              <a:lnSpc>
                <a:spcPct val="170000"/>
              </a:lnSpc>
              <a:buNone/>
            </a:pPr>
            <a:endParaRPr lang="es-ES" sz="1200" b="1" dirty="0" smtClean="0"/>
          </a:p>
          <a:p>
            <a:pPr algn="just">
              <a:lnSpc>
                <a:spcPct val="170000"/>
              </a:lnSpc>
            </a:pPr>
            <a:endParaRPr lang="es-ES" sz="1200" b="1" dirty="0"/>
          </a:p>
        </p:txBody>
      </p:sp>
      <p:sp>
        <p:nvSpPr>
          <p:cNvPr id="4" name="3 Marcador de fecha"/>
          <p:cNvSpPr>
            <a:spLocks noGrp="1"/>
          </p:cNvSpPr>
          <p:nvPr>
            <p:ph type="dt" sz="half" idx="10"/>
          </p:nvPr>
        </p:nvSpPr>
        <p:spPr/>
        <p:txBody>
          <a:bodyPr/>
          <a:lstStyle/>
          <a:p>
            <a:fld id="{A4706F7E-0CB1-4F0B-A0E3-2E8E037A1DB3}"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57158" y="428604"/>
            <a:ext cx="8429683" cy="83099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457200" indent="-457200" algn="ctr">
              <a:spcBef>
                <a:spcPct val="50000"/>
              </a:spcBef>
            </a:pPr>
            <a:r>
              <a:rPr lang="es-ES" sz="2400" b="1" dirty="0" smtClean="0">
                <a:solidFill>
                  <a:srgbClr val="0000FF"/>
                </a:solidFill>
              </a:rPr>
              <a:t>5. IDENTIFICACIÓN DEL CAMPO ESPECÍFICO DE LA INVESTIGACIÓN</a:t>
            </a:r>
            <a:endParaRPr lang="es-ES" sz="2400" b="1" dirty="0">
              <a:solidFill>
                <a:srgbClr val="0000FF"/>
              </a:solidFill>
            </a:endParaRPr>
          </a:p>
        </p:txBody>
      </p:sp>
      <p:sp>
        <p:nvSpPr>
          <p:cNvPr id="33795" name="Text Box 3"/>
          <p:cNvSpPr txBox="1">
            <a:spLocks noChangeArrowheads="1"/>
          </p:cNvSpPr>
          <p:nvPr/>
        </p:nvSpPr>
        <p:spPr bwMode="auto">
          <a:xfrm>
            <a:off x="571472" y="2214554"/>
            <a:ext cx="7921625" cy="2225675"/>
          </a:xfrm>
          <a:prstGeom prst="rect">
            <a:avLst/>
          </a:prstGeom>
          <a:solidFill>
            <a:schemeClr val="accent4">
              <a:lumMod val="40000"/>
              <a:lumOff val="60000"/>
            </a:schemeClr>
          </a:solidFill>
          <a:ln w="9525">
            <a:noFill/>
            <a:miter lim="800000"/>
            <a:headEnd/>
            <a:tailEnd/>
          </a:ln>
          <a:effectLst/>
        </p:spPr>
        <p:txBody>
          <a:bodyPr>
            <a:spAutoFit/>
          </a:bodyPr>
          <a:lstStyle/>
          <a:p>
            <a:pPr marL="174625" indent="-174625" algn="just">
              <a:spcBef>
                <a:spcPct val="50000"/>
              </a:spcBef>
              <a:buFontTx/>
              <a:buChar char="•"/>
            </a:pPr>
            <a:r>
              <a:rPr lang="es-ES" sz="2000" b="1" dirty="0">
                <a:latin typeface="Arial" charset="0"/>
              </a:rPr>
              <a:t>El campo específico es una parte del objeto, donde el investigador produce las innovaciones o las invenciones.</a:t>
            </a:r>
          </a:p>
          <a:p>
            <a:pPr marL="174625" indent="-174625" algn="just">
              <a:spcBef>
                <a:spcPct val="50000"/>
              </a:spcBef>
              <a:buFontTx/>
              <a:buChar char="•"/>
            </a:pPr>
            <a:r>
              <a:rPr lang="es-ES" sz="2000" b="1" dirty="0">
                <a:latin typeface="Arial" charset="0"/>
              </a:rPr>
              <a:t>Aquí, el investigador abstrae sólo las propiedades o atributos del objeto que va a sistematizar, producir cambios, o explicar.</a:t>
            </a:r>
          </a:p>
          <a:p>
            <a:pPr marL="174625" indent="-174625" algn="just">
              <a:spcBef>
                <a:spcPct val="50000"/>
              </a:spcBef>
              <a:buFontTx/>
              <a:buChar char="•"/>
            </a:pPr>
            <a:r>
              <a:rPr lang="es-ES" sz="2000" b="1" dirty="0">
                <a:latin typeface="Arial" charset="0"/>
              </a:rPr>
              <a:t>Es el campo sobre el cual el investigador trabaja y presupone que puede lograr el objetivo deseado.</a:t>
            </a:r>
          </a:p>
        </p:txBody>
      </p:sp>
      <p:sp>
        <p:nvSpPr>
          <p:cNvPr id="33796" name="Text Box 4"/>
          <p:cNvSpPr txBox="1">
            <a:spLocks noChangeArrowheads="1"/>
          </p:cNvSpPr>
          <p:nvPr/>
        </p:nvSpPr>
        <p:spPr bwMode="auto">
          <a:xfrm>
            <a:off x="1000100" y="1428736"/>
            <a:ext cx="7129463" cy="3762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spcBef>
                <a:spcPct val="50000"/>
              </a:spcBef>
            </a:pPr>
            <a:r>
              <a:rPr lang="es-ES" dirty="0"/>
              <a:t>Subproceso del Objeto de la Investigación</a:t>
            </a:r>
          </a:p>
        </p:txBody>
      </p:sp>
      <p:sp>
        <p:nvSpPr>
          <p:cNvPr id="5" name="4 Marcador de fecha"/>
          <p:cNvSpPr>
            <a:spLocks noGrp="1"/>
          </p:cNvSpPr>
          <p:nvPr>
            <p:ph type="dt" sz="half" idx="10"/>
          </p:nvPr>
        </p:nvSpPr>
        <p:spPr/>
        <p:txBody>
          <a:bodyPr/>
          <a:lstStyle/>
          <a:p>
            <a:fld id="{C98C6792-7933-4FF3-9072-E26189EBDFAE}"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linds(horizontal)">
                                      <p:cBhvr>
                                        <p:cTn id="7" dur="500"/>
                                        <p:tgtEl>
                                          <p:spTgt spid="3379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796"/>
                                        </p:tgtEl>
                                        <p:attrNameLst>
                                          <p:attrName>style.visibility</p:attrName>
                                        </p:attrNameLst>
                                      </p:cBhvr>
                                      <p:to>
                                        <p:strVal val="visible"/>
                                      </p:to>
                                    </p:set>
                                    <p:animEffect transition="in" filter="blinds(horizontal)">
                                      <p:cBhvr>
                                        <p:cTn id="10" dur="500"/>
                                        <p:tgtEl>
                                          <p:spTgt spid="3379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15" dur="500"/>
                                        <p:tgtEl>
                                          <p:spTgt spid="3379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3795">
                                            <p:txEl>
                                              <p:pRg st="1" end="1"/>
                                            </p:txEl>
                                          </p:spTgt>
                                        </p:tgtEl>
                                        <p:attrNameLst>
                                          <p:attrName>style.visibility</p:attrName>
                                        </p:attrNameLst>
                                      </p:cBhvr>
                                      <p:to>
                                        <p:strVal val="visible"/>
                                      </p:to>
                                    </p:set>
                                    <p:animEffect transition="in" filter="blinds(horizontal)">
                                      <p:cBhvr>
                                        <p:cTn id="20" dur="500"/>
                                        <p:tgtEl>
                                          <p:spTgt spid="3379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3795">
                                            <p:txEl>
                                              <p:pRg st="2" end="2"/>
                                            </p:txEl>
                                          </p:spTgt>
                                        </p:tgtEl>
                                        <p:attrNameLst>
                                          <p:attrName>style.visibility</p:attrName>
                                        </p:attrNameLst>
                                      </p:cBhvr>
                                      <p:to>
                                        <p:strVal val="visible"/>
                                      </p:to>
                                    </p:set>
                                    <p:animEffect transition="in" filter="blinds(horizontal)">
                                      <p:cBhvr>
                                        <p:cTn id="25"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928662" y="428604"/>
            <a:ext cx="7489825" cy="83099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marL="457200" indent="-457200" algn="ctr">
              <a:spcBef>
                <a:spcPct val="50000"/>
              </a:spcBef>
            </a:pPr>
            <a:r>
              <a:rPr lang="es-ES" sz="2400" b="1" dirty="0" smtClean="0">
                <a:solidFill>
                  <a:srgbClr val="0000FF"/>
                </a:solidFill>
              </a:rPr>
              <a:t>6. FORMULACIÓN DEL OBJETIVO DE LA INVESTIGACIÓN</a:t>
            </a:r>
            <a:endParaRPr lang="es-ES" sz="2400" b="1" dirty="0">
              <a:solidFill>
                <a:srgbClr val="0000FF"/>
              </a:solidFill>
            </a:endParaRPr>
          </a:p>
        </p:txBody>
      </p:sp>
      <p:sp>
        <p:nvSpPr>
          <p:cNvPr id="17412" name="Text Box 4"/>
          <p:cNvSpPr txBox="1">
            <a:spLocks noChangeArrowheads="1"/>
          </p:cNvSpPr>
          <p:nvPr/>
        </p:nvSpPr>
        <p:spPr bwMode="auto">
          <a:xfrm>
            <a:off x="642910" y="2071678"/>
            <a:ext cx="7921625" cy="3902075"/>
          </a:xfrm>
          <a:prstGeom prst="rect">
            <a:avLst/>
          </a:prstGeom>
          <a:solidFill>
            <a:schemeClr val="accent4">
              <a:lumMod val="40000"/>
              <a:lumOff val="60000"/>
            </a:schemeClr>
          </a:solidFill>
          <a:ln w="9525">
            <a:noFill/>
            <a:miter lim="800000"/>
            <a:headEnd/>
            <a:tailEnd/>
          </a:ln>
          <a:effectLst/>
        </p:spPr>
        <p:txBody>
          <a:bodyPr>
            <a:spAutoFit/>
          </a:bodyPr>
          <a:lstStyle/>
          <a:p>
            <a:pPr marL="174625" indent="-174625">
              <a:spcBef>
                <a:spcPct val="50000"/>
              </a:spcBef>
              <a:buFontTx/>
              <a:buChar char="•"/>
            </a:pPr>
            <a:r>
              <a:rPr lang="es-ES" sz="2000" b="1" dirty="0">
                <a:latin typeface="Arial" charset="0"/>
              </a:rPr>
              <a:t>Es el propósito o la situación superada del problema (el objeto transformado), una vez concluida la intervención humana.</a:t>
            </a:r>
          </a:p>
          <a:p>
            <a:pPr marL="174625" indent="-174625">
              <a:spcBef>
                <a:spcPct val="50000"/>
              </a:spcBef>
              <a:buFontTx/>
              <a:buChar char="•"/>
            </a:pPr>
            <a:r>
              <a:rPr lang="es-ES" sz="2000" b="1" dirty="0">
                <a:latin typeface="Arial" charset="0"/>
              </a:rPr>
              <a:t>Se formula con un verbo de acción de acuerdo a la taxonomía de </a:t>
            </a:r>
            <a:r>
              <a:rPr lang="es-ES" sz="2000" b="1" dirty="0" err="1">
                <a:latin typeface="Arial" charset="0"/>
              </a:rPr>
              <a:t>Bloom</a:t>
            </a:r>
            <a:r>
              <a:rPr lang="es-ES" sz="2000" b="1" dirty="0">
                <a:latin typeface="Arial" charset="0"/>
              </a:rPr>
              <a:t>.</a:t>
            </a:r>
          </a:p>
          <a:p>
            <a:pPr marL="174625" indent="-174625">
              <a:spcBef>
                <a:spcPct val="50000"/>
              </a:spcBef>
              <a:buFontTx/>
              <a:buChar char="•"/>
            </a:pPr>
            <a:r>
              <a:rPr lang="es-ES" sz="2000" b="1" dirty="0">
                <a:latin typeface="Arial" charset="0"/>
              </a:rPr>
              <a:t>El objetivo guía todo el trabajo de la investigación y debe estar fundamentado en una teoría, ley, o principio que otorgue soporte al trabajo del campo específico de la investigación. Está expresado con claridad, coherencia y es alcanzable.</a:t>
            </a:r>
          </a:p>
          <a:p>
            <a:pPr marL="174625" indent="-174625">
              <a:spcBef>
                <a:spcPct val="50000"/>
              </a:spcBef>
              <a:buFontTx/>
              <a:buChar char="•"/>
            </a:pPr>
            <a:r>
              <a:rPr lang="es-ES" sz="2000" b="1" dirty="0">
                <a:latin typeface="Arial" charset="0"/>
              </a:rPr>
              <a:t>Las tareas derivadas del objetivo para resolver el problema provienen del modelo teórico-conceptual.</a:t>
            </a:r>
          </a:p>
        </p:txBody>
      </p:sp>
      <p:sp>
        <p:nvSpPr>
          <p:cNvPr id="17413" name="Text Box 5"/>
          <p:cNvSpPr txBox="1">
            <a:spLocks noChangeArrowheads="1"/>
          </p:cNvSpPr>
          <p:nvPr/>
        </p:nvSpPr>
        <p:spPr bwMode="auto">
          <a:xfrm>
            <a:off x="785786" y="1500174"/>
            <a:ext cx="7629529" cy="3762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50000"/>
              </a:spcBef>
            </a:pPr>
            <a:r>
              <a:rPr lang="es-ES"/>
              <a:t>Verbo infinitivo… , fundamentado en … (ley, principio, estándar)</a:t>
            </a:r>
          </a:p>
        </p:txBody>
      </p:sp>
      <p:sp>
        <p:nvSpPr>
          <p:cNvPr id="5" name="4 Marcador de fecha"/>
          <p:cNvSpPr>
            <a:spLocks noGrp="1"/>
          </p:cNvSpPr>
          <p:nvPr>
            <p:ph type="dt" sz="half" idx="10"/>
          </p:nvPr>
        </p:nvSpPr>
        <p:spPr/>
        <p:txBody>
          <a:bodyPr/>
          <a:lstStyle/>
          <a:p>
            <a:fld id="{25B55917-4084-41F0-B3CC-CC5E00337668}"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linds(horizontal)">
                                      <p:cBhvr>
                                        <p:cTn id="7" dur="500"/>
                                        <p:tgtEl>
                                          <p:spTgt spid="174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413"/>
                                        </p:tgtEl>
                                        <p:attrNameLst>
                                          <p:attrName>style.visibility</p:attrName>
                                        </p:attrNameLst>
                                      </p:cBhvr>
                                      <p:to>
                                        <p:strVal val="visible"/>
                                      </p:to>
                                    </p:set>
                                    <p:animEffect transition="in" filter="blinds(horizontal)">
                                      <p:cBhvr>
                                        <p:cTn id="10" dur="500"/>
                                        <p:tgtEl>
                                          <p:spTgt spid="174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7412">
                                            <p:txEl>
                                              <p:pRg st="0" end="0"/>
                                            </p:txEl>
                                          </p:spTgt>
                                        </p:tgtEl>
                                        <p:attrNameLst>
                                          <p:attrName>style.visibility</p:attrName>
                                        </p:attrNameLst>
                                      </p:cBhvr>
                                      <p:to>
                                        <p:strVal val="visible"/>
                                      </p:to>
                                    </p:set>
                                    <p:animEffect transition="in" filter="blinds(horizontal)">
                                      <p:cBhvr>
                                        <p:cTn id="15" dur="500"/>
                                        <p:tgtEl>
                                          <p:spTgt spid="174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7412">
                                            <p:txEl>
                                              <p:pRg st="1" end="1"/>
                                            </p:txEl>
                                          </p:spTgt>
                                        </p:tgtEl>
                                        <p:attrNameLst>
                                          <p:attrName>style.visibility</p:attrName>
                                        </p:attrNameLst>
                                      </p:cBhvr>
                                      <p:to>
                                        <p:strVal val="visible"/>
                                      </p:to>
                                    </p:set>
                                    <p:animEffect transition="in" filter="blinds(horizontal)">
                                      <p:cBhvr>
                                        <p:cTn id="20" dur="500"/>
                                        <p:tgtEl>
                                          <p:spTgt spid="1741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412">
                                            <p:txEl>
                                              <p:pRg st="2" end="2"/>
                                            </p:txEl>
                                          </p:spTgt>
                                        </p:tgtEl>
                                        <p:attrNameLst>
                                          <p:attrName>style.visibility</p:attrName>
                                        </p:attrNameLst>
                                      </p:cBhvr>
                                      <p:to>
                                        <p:strVal val="visible"/>
                                      </p:to>
                                    </p:set>
                                    <p:animEffect transition="in" filter="blinds(horizontal)">
                                      <p:cBhvr>
                                        <p:cTn id="25" dur="500"/>
                                        <p:tgtEl>
                                          <p:spTgt spid="1741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7412">
                                            <p:txEl>
                                              <p:pRg st="3" end="3"/>
                                            </p:txEl>
                                          </p:spTgt>
                                        </p:tgtEl>
                                        <p:attrNameLst>
                                          <p:attrName>style.visibility</p:attrName>
                                        </p:attrNameLst>
                                      </p:cBhvr>
                                      <p:to>
                                        <p:strVal val="visible"/>
                                      </p:to>
                                    </p:set>
                                    <p:animEffect transition="in" filter="blinds(horizontal)">
                                      <p:cBhvr>
                                        <p:cTn id="30" dur="500"/>
                                        <p:tgtEl>
                                          <p:spTgt spid="174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ext Box 5"/>
          <p:cNvSpPr txBox="1">
            <a:spLocks noChangeArrowheads="1"/>
          </p:cNvSpPr>
          <p:nvPr/>
        </p:nvSpPr>
        <p:spPr bwMode="auto">
          <a:xfrm>
            <a:off x="500034" y="2714620"/>
            <a:ext cx="8208962" cy="3597275"/>
          </a:xfrm>
          <a:prstGeom prst="rect">
            <a:avLst/>
          </a:prstGeom>
          <a:solidFill>
            <a:schemeClr val="accent4">
              <a:lumMod val="40000"/>
              <a:lumOff val="60000"/>
            </a:schemeClr>
          </a:solidFill>
          <a:ln w="9525">
            <a:noFill/>
            <a:miter lim="800000"/>
            <a:headEnd/>
            <a:tailEnd/>
          </a:ln>
          <a:effectLst/>
        </p:spPr>
        <p:txBody>
          <a:bodyPr>
            <a:spAutoFit/>
          </a:bodyPr>
          <a:lstStyle/>
          <a:p>
            <a:pPr marL="174625" indent="-174625">
              <a:spcBef>
                <a:spcPct val="50000"/>
              </a:spcBef>
              <a:buFontTx/>
              <a:buChar char="•"/>
            </a:pPr>
            <a:r>
              <a:rPr lang="es-ES" sz="2000" b="1" dirty="0">
                <a:latin typeface="Arial" charset="0"/>
              </a:rPr>
              <a:t>La hipótesis está expresada como un enunciado condicional:</a:t>
            </a:r>
          </a:p>
          <a:p>
            <a:pPr marL="174625" indent="-174625">
              <a:spcBef>
                <a:spcPct val="50000"/>
              </a:spcBef>
            </a:pPr>
            <a:endParaRPr lang="es-ES" sz="2000" b="1" dirty="0">
              <a:latin typeface="Arial" charset="0"/>
            </a:endParaRPr>
          </a:p>
          <a:p>
            <a:pPr marL="174625" indent="-174625">
              <a:spcBef>
                <a:spcPct val="50000"/>
              </a:spcBef>
            </a:pPr>
            <a:r>
              <a:rPr lang="es-ES" sz="2000" b="1" dirty="0">
                <a:latin typeface="Arial" charset="0"/>
              </a:rPr>
              <a:t>	</a:t>
            </a:r>
            <a:r>
              <a:rPr lang="es-ES" sz="2000" b="1" dirty="0">
                <a:solidFill>
                  <a:srgbClr val="0000FF"/>
                </a:solidFill>
                <a:latin typeface="Arial" charset="0"/>
              </a:rPr>
              <a:t>SI</a:t>
            </a:r>
            <a:r>
              <a:rPr lang="es-ES" sz="2000" b="1" dirty="0">
                <a:latin typeface="Arial" charset="0"/>
              </a:rPr>
              <a:t> (condición suficiente), </a:t>
            </a:r>
            <a:r>
              <a:rPr lang="es-ES" sz="2000" b="1" dirty="0">
                <a:solidFill>
                  <a:srgbClr val="0000FF"/>
                </a:solidFill>
                <a:latin typeface="Arial" charset="0"/>
              </a:rPr>
              <a:t>ENTONCES</a:t>
            </a:r>
            <a:r>
              <a:rPr lang="es-ES" sz="2000" b="1" dirty="0">
                <a:latin typeface="Arial" charset="0"/>
              </a:rPr>
              <a:t> (condición necesaria)</a:t>
            </a:r>
          </a:p>
          <a:p>
            <a:pPr marL="174625" indent="-174625">
              <a:spcBef>
                <a:spcPct val="50000"/>
              </a:spcBef>
            </a:pPr>
            <a:endParaRPr lang="es-ES" sz="2000" b="1" dirty="0">
              <a:latin typeface="Arial" charset="0"/>
            </a:endParaRPr>
          </a:p>
          <a:p>
            <a:pPr marL="174625" indent="-174625">
              <a:spcBef>
                <a:spcPct val="50000"/>
              </a:spcBef>
              <a:buFontTx/>
              <a:buChar char="•"/>
            </a:pPr>
            <a:r>
              <a:rPr lang="es-ES" sz="2000" b="1" dirty="0">
                <a:latin typeface="Arial" charset="0"/>
              </a:rPr>
              <a:t> Es una predicción formulada de modo que pueda descartarse o aceptarse.</a:t>
            </a:r>
          </a:p>
          <a:p>
            <a:pPr marL="174625" indent="-174625">
              <a:spcBef>
                <a:spcPct val="50000"/>
              </a:spcBef>
              <a:buFontTx/>
              <a:buChar char="•"/>
            </a:pPr>
            <a:r>
              <a:rPr lang="es-ES" sz="2000" b="1" dirty="0">
                <a:latin typeface="Arial" charset="0"/>
              </a:rPr>
              <a:t> Debe contener aspectos novedosos en la formulación, nuevas relaciones, nuevas variables, que lleven al aporte teórico para enriquecer el campo de la tecnología o la ciencia.</a:t>
            </a:r>
          </a:p>
        </p:txBody>
      </p:sp>
      <p:sp>
        <p:nvSpPr>
          <p:cNvPr id="32774" name="Text Box 6"/>
          <p:cNvSpPr txBox="1">
            <a:spLocks noChangeArrowheads="1"/>
          </p:cNvSpPr>
          <p:nvPr/>
        </p:nvSpPr>
        <p:spPr bwMode="auto">
          <a:xfrm>
            <a:off x="500034" y="500042"/>
            <a:ext cx="7848600" cy="83099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marL="457200" indent="-457200" algn="ctr">
              <a:spcBef>
                <a:spcPct val="50000"/>
              </a:spcBef>
            </a:pPr>
            <a:r>
              <a:rPr lang="es-ES" sz="2400" b="1" dirty="0" smtClean="0">
                <a:solidFill>
                  <a:srgbClr val="0000FF"/>
                </a:solidFill>
              </a:rPr>
              <a:t>7. FORMULACIÓN DE LA HIPÓTESIS DE LA INVESTIGACIÓN</a:t>
            </a:r>
            <a:endParaRPr lang="es-ES" sz="2400" b="1" dirty="0">
              <a:solidFill>
                <a:srgbClr val="0000FF"/>
              </a:solidFill>
            </a:endParaRPr>
          </a:p>
        </p:txBody>
      </p:sp>
      <p:sp>
        <p:nvSpPr>
          <p:cNvPr id="32775" name="Text Box 7"/>
          <p:cNvSpPr txBox="1">
            <a:spLocks noChangeArrowheads="1"/>
          </p:cNvSpPr>
          <p:nvPr/>
        </p:nvSpPr>
        <p:spPr bwMode="auto">
          <a:xfrm>
            <a:off x="1071538" y="1785926"/>
            <a:ext cx="7129463" cy="3762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spcBef>
                <a:spcPct val="50000"/>
              </a:spcBef>
            </a:pPr>
            <a:r>
              <a:rPr lang="es-ES" dirty="0">
                <a:solidFill>
                  <a:srgbClr val="0000FF"/>
                </a:solidFill>
              </a:rPr>
              <a:t>SI</a:t>
            </a:r>
            <a:r>
              <a:rPr lang="es-ES" dirty="0"/>
              <a:t> (objetivo), </a:t>
            </a:r>
            <a:r>
              <a:rPr lang="es-ES" dirty="0">
                <a:solidFill>
                  <a:srgbClr val="0000FF"/>
                </a:solidFill>
              </a:rPr>
              <a:t>ENTONCES</a:t>
            </a:r>
            <a:r>
              <a:rPr lang="es-ES" dirty="0"/>
              <a:t> (probable solución al problema)</a:t>
            </a:r>
          </a:p>
        </p:txBody>
      </p:sp>
      <p:sp>
        <p:nvSpPr>
          <p:cNvPr id="5" name="4 Marcador de fecha"/>
          <p:cNvSpPr>
            <a:spLocks noGrp="1"/>
          </p:cNvSpPr>
          <p:nvPr>
            <p:ph type="dt" sz="half" idx="10"/>
          </p:nvPr>
        </p:nvSpPr>
        <p:spPr/>
        <p:txBody>
          <a:bodyPr/>
          <a:lstStyle/>
          <a:p>
            <a:fld id="{187A85D2-5D2B-4CEB-819B-AB62A13537F3}"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blinds(horizontal)">
                                      <p:cBhvr>
                                        <p:cTn id="7" dur="500"/>
                                        <p:tgtEl>
                                          <p:spTgt spid="3277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775"/>
                                        </p:tgtEl>
                                        <p:attrNameLst>
                                          <p:attrName>style.visibility</p:attrName>
                                        </p:attrNameLst>
                                      </p:cBhvr>
                                      <p:to>
                                        <p:strVal val="visible"/>
                                      </p:to>
                                    </p:set>
                                    <p:animEffect transition="in" filter="blinds(horizontal)">
                                      <p:cBhvr>
                                        <p:cTn id="10" dur="500"/>
                                        <p:tgtEl>
                                          <p:spTgt spid="3277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2773">
                                            <p:txEl>
                                              <p:pRg st="0" end="0"/>
                                            </p:txEl>
                                          </p:spTgt>
                                        </p:tgtEl>
                                        <p:attrNameLst>
                                          <p:attrName>style.visibility</p:attrName>
                                        </p:attrNameLst>
                                      </p:cBhvr>
                                      <p:to>
                                        <p:strVal val="visible"/>
                                      </p:to>
                                    </p:set>
                                    <p:animEffect transition="in" filter="blinds(horizontal)">
                                      <p:cBhvr>
                                        <p:cTn id="15" dur="500"/>
                                        <p:tgtEl>
                                          <p:spTgt spid="32773">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2773">
                                            <p:txEl>
                                              <p:pRg st="2" end="2"/>
                                            </p:txEl>
                                          </p:spTgt>
                                        </p:tgtEl>
                                        <p:attrNameLst>
                                          <p:attrName>style.visibility</p:attrName>
                                        </p:attrNameLst>
                                      </p:cBhvr>
                                      <p:to>
                                        <p:strVal val="visible"/>
                                      </p:to>
                                    </p:set>
                                    <p:animEffect transition="in" filter="blinds(horizontal)">
                                      <p:cBhvr>
                                        <p:cTn id="18" dur="500"/>
                                        <p:tgtEl>
                                          <p:spTgt spid="3277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2773">
                                            <p:txEl>
                                              <p:pRg st="4" end="4"/>
                                            </p:txEl>
                                          </p:spTgt>
                                        </p:tgtEl>
                                        <p:attrNameLst>
                                          <p:attrName>style.visibility</p:attrName>
                                        </p:attrNameLst>
                                      </p:cBhvr>
                                      <p:to>
                                        <p:strVal val="visible"/>
                                      </p:to>
                                    </p:set>
                                    <p:animEffect transition="in" filter="blinds(horizontal)">
                                      <p:cBhvr>
                                        <p:cTn id="23" dur="500"/>
                                        <p:tgtEl>
                                          <p:spTgt spid="3277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2773">
                                            <p:txEl>
                                              <p:pRg st="5" end="5"/>
                                            </p:txEl>
                                          </p:spTgt>
                                        </p:tgtEl>
                                        <p:attrNameLst>
                                          <p:attrName>style.visibility</p:attrName>
                                        </p:attrNameLst>
                                      </p:cBhvr>
                                      <p:to>
                                        <p:strVal val="visible"/>
                                      </p:to>
                                    </p:set>
                                    <p:animEffect transition="in" filter="blinds(horizontal)">
                                      <p:cBhvr>
                                        <p:cTn id="28" dur="500"/>
                                        <p:tgtEl>
                                          <p:spTgt spid="3277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3277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1908175" y="476250"/>
            <a:ext cx="5543550" cy="457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marL="457200" indent="-457200" algn="ctr">
              <a:spcBef>
                <a:spcPct val="50000"/>
              </a:spcBef>
            </a:pPr>
            <a:r>
              <a:rPr lang="es-ES" sz="2400" b="1" dirty="0" smtClean="0">
                <a:solidFill>
                  <a:srgbClr val="0000FF"/>
                </a:solidFill>
              </a:rPr>
              <a:t>8. EL ESTADO DEL ARTE</a:t>
            </a:r>
            <a:endParaRPr lang="es-ES" sz="2400" b="1" dirty="0">
              <a:solidFill>
                <a:srgbClr val="0000FF"/>
              </a:solidFill>
            </a:endParaRPr>
          </a:p>
        </p:txBody>
      </p:sp>
      <p:sp>
        <p:nvSpPr>
          <p:cNvPr id="18436" name="Text Box 4"/>
          <p:cNvSpPr txBox="1">
            <a:spLocks noChangeArrowheads="1"/>
          </p:cNvSpPr>
          <p:nvPr/>
        </p:nvSpPr>
        <p:spPr bwMode="auto">
          <a:xfrm>
            <a:off x="500034" y="1190625"/>
            <a:ext cx="8143932" cy="64633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50000"/>
              </a:spcBef>
            </a:pPr>
            <a:r>
              <a:rPr lang="es-ES"/>
              <a:t>Referencias de otros investigadores sobre el Objeto de la Investigación</a:t>
            </a:r>
          </a:p>
        </p:txBody>
      </p:sp>
      <p:sp>
        <p:nvSpPr>
          <p:cNvPr id="18437" name="Text Box 5"/>
          <p:cNvSpPr txBox="1">
            <a:spLocks noChangeArrowheads="1"/>
          </p:cNvSpPr>
          <p:nvPr/>
        </p:nvSpPr>
        <p:spPr bwMode="auto">
          <a:xfrm>
            <a:off x="571472" y="2214554"/>
            <a:ext cx="7777162" cy="3902075"/>
          </a:xfrm>
          <a:prstGeom prst="rect">
            <a:avLst/>
          </a:prstGeom>
          <a:solidFill>
            <a:schemeClr val="accent4">
              <a:lumMod val="40000"/>
              <a:lumOff val="60000"/>
            </a:schemeClr>
          </a:solidFill>
          <a:ln w="9525">
            <a:noFill/>
            <a:miter lim="800000"/>
            <a:headEnd/>
            <a:tailEnd/>
          </a:ln>
          <a:effectLst/>
        </p:spPr>
        <p:txBody>
          <a:bodyPr>
            <a:spAutoFit/>
          </a:bodyPr>
          <a:lstStyle/>
          <a:p>
            <a:pPr marL="174625" indent="-174625" algn="just">
              <a:spcBef>
                <a:spcPct val="50000"/>
              </a:spcBef>
              <a:buFontTx/>
              <a:buChar char="•"/>
            </a:pPr>
            <a:r>
              <a:rPr lang="es-ES" sz="2000" b="1" dirty="0">
                <a:latin typeface="Arial" charset="0"/>
              </a:rPr>
              <a:t>Análisis y sistematización de las teorías existentes sobre el objeto de la investigación: conceptos, categorías o leyes que caracterizan al objeto.</a:t>
            </a:r>
          </a:p>
          <a:p>
            <a:pPr marL="174625" indent="-174625" algn="just">
              <a:spcBef>
                <a:spcPct val="50000"/>
              </a:spcBef>
              <a:buFontTx/>
              <a:buChar char="•"/>
            </a:pPr>
            <a:r>
              <a:rPr lang="es-ES" sz="2000" b="1" dirty="0">
                <a:latin typeface="Arial" charset="0"/>
              </a:rPr>
              <a:t>Aquí, se describe el campo social y natural complejo donde el investigador pone en manifiesto su práctica crítica, analítica, y sus capacidades comunicativa y argumentativa.</a:t>
            </a:r>
          </a:p>
          <a:p>
            <a:pPr marL="174625" indent="-174625" algn="just">
              <a:spcBef>
                <a:spcPct val="50000"/>
              </a:spcBef>
              <a:buFontTx/>
              <a:buChar char="•"/>
            </a:pPr>
            <a:r>
              <a:rPr lang="es-ES" sz="2000" b="1" dirty="0">
                <a:latin typeface="Arial" charset="0"/>
              </a:rPr>
              <a:t>Está basado en referencias a otros autores, usando el estilo Chicago en Ingeniería, por ejemplo, para obtener rigor científico. </a:t>
            </a:r>
          </a:p>
          <a:p>
            <a:pPr marL="174625" indent="-174625" algn="just">
              <a:spcBef>
                <a:spcPct val="50000"/>
              </a:spcBef>
              <a:buFontTx/>
              <a:buChar char="•"/>
            </a:pPr>
            <a:r>
              <a:rPr lang="es-ES" sz="2000" b="1" dirty="0">
                <a:latin typeface="Arial" charset="0"/>
              </a:rPr>
              <a:t>La profundidad del Estado del Arte depende del análisis del mayor número de fuentes posibles.</a:t>
            </a:r>
          </a:p>
        </p:txBody>
      </p:sp>
      <p:sp>
        <p:nvSpPr>
          <p:cNvPr id="5" name="4 Marcador de fecha"/>
          <p:cNvSpPr>
            <a:spLocks noGrp="1"/>
          </p:cNvSpPr>
          <p:nvPr>
            <p:ph type="dt" sz="half" idx="10"/>
          </p:nvPr>
        </p:nvSpPr>
        <p:spPr/>
        <p:txBody>
          <a:bodyPr/>
          <a:lstStyle/>
          <a:p>
            <a:fld id="{411BDF74-8CD8-47FF-B499-440612C12F83}"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blinds(horizontal)">
                                      <p:cBhvr>
                                        <p:cTn id="7" dur="500"/>
                                        <p:tgtEl>
                                          <p:spTgt spid="1843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436"/>
                                        </p:tgtEl>
                                        <p:attrNameLst>
                                          <p:attrName>style.visibility</p:attrName>
                                        </p:attrNameLst>
                                      </p:cBhvr>
                                      <p:to>
                                        <p:strVal val="visible"/>
                                      </p:to>
                                    </p:set>
                                    <p:animEffect transition="in" filter="blinds(horizontal)">
                                      <p:cBhvr>
                                        <p:cTn id="10" dur="500"/>
                                        <p:tgtEl>
                                          <p:spTgt spid="1843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8437">
                                            <p:txEl>
                                              <p:pRg st="0" end="0"/>
                                            </p:txEl>
                                          </p:spTgt>
                                        </p:tgtEl>
                                        <p:attrNameLst>
                                          <p:attrName>style.visibility</p:attrName>
                                        </p:attrNameLst>
                                      </p:cBhvr>
                                      <p:to>
                                        <p:strVal val="visible"/>
                                      </p:to>
                                    </p:set>
                                    <p:animEffect transition="in" filter="blinds(horizontal)">
                                      <p:cBhvr>
                                        <p:cTn id="15" dur="500"/>
                                        <p:tgtEl>
                                          <p:spTgt spid="1843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8437">
                                            <p:txEl>
                                              <p:pRg st="1" end="1"/>
                                            </p:txEl>
                                          </p:spTgt>
                                        </p:tgtEl>
                                        <p:attrNameLst>
                                          <p:attrName>style.visibility</p:attrName>
                                        </p:attrNameLst>
                                      </p:cBhvr>
                                      <p:to>
                                        <p:strVal val="visible"/>
                                      </p:to>
                                    </p:set>
                                    <p:animEffect transition="in" filter="blinds(horizontal)">
                                      <p:cBhvr>
                                        <p:cTn id="20" dur="500"/>
                                        <p:tgtEl>
                                          <p:spTgt spid="1843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8437">
                                            <p:txEl>
                                              <p:pRg st="2" end="2"/>
                                            </p:txEl>
                                          </p:spTgt>
                                        </p:tgtEl>
                                        <p:attrNameLst>
                                          <p:attrName>style.visibility</p:attrName>
                                        </p:attrNameLst>
                                      </p:cBhvr>
                                      <p:to>
                                        <p:strVal val="visible"/>
                                      </p:to>
                                    </p:set>
                                    <p:animEffect transition="in" filter="blinds(horizontal)">
                                      <p:cBhvr>
                                        <p:cTn id="25" dur="500"/>
                                        <p:tgtEl>
                                          <p:spTgt spid="1843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8437">
                                            <p:txEl>
                                              <p:pRg st="3" end="3"/>
                                            </p:txEl>
                                          </p:spTgt>
                                        </p:tgtEl>
                                        <p:attrNameLst>
                                          <p:attrName>style.visibility</p:attrName>
                                        </p:attrNameLst>
                                      </p:cBhvr>
                                      <p:to>
                                        <p:strVal val="visible"/>
                                      </p:to>
                                    </p:set>
                                    <p:animEffect transition="in" filter="blinds(horizontal)">
                                      <p:cBhvr>
                                        <p:cTn id="30" dur="500"/>
                                        <p:tgtEl>
                                          <p:spTgt spid="184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857224" y="428604"/>
            <a:ext cx="7632700" cy="83099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marL="457200" indent="-457200" algn="ctr">
              <a:spcBef>
                <a:spcPct val="50000"/>
              </a:spcBef>
            </a:pPr>
            <a:r>
              <a:rPr lang="es-ES" sz="2400" b="1" dirty="0" smtClean="0">
                <a:solidFill>
                  <a:srgbClr val="0000FF"/>
                </a:solidFill>
              </a:rPr>
              <a:t>9. ELABORACIÓN DEL MODELO TEÓRICO-CONCEPTUAL</a:t>
            </a:r>
            <a:endParaRPr lang="es-ES" sz="2400" b="1" dirty="0">
              <a:solidFill>
                <a:srgbClr val="0000FF"/>
              </a:solidFill>
            </a:endParaRPr>
          </a:p>
        </p:txBody>
      </p:sp>
      <p:sp>
        <p:nvSpPr>
          <p:cNvPr id="31747" name="Text Box 3"/>
          <p:cNvSpPr txBox="1">
            <a:spLocks noChangeArrowheads="1"/>
          </p:cNvSpPr>
          <p:nvPr/>
        </p:nvSpPr>
        <p:spPr bwMode="auto">
          <a:xfrm>
            <a:off x="428596" y="2857496"/>
            <a:ext cx="8358246" cy="3597275"/>
          </a:xfrm>
          <a:prstGeom prst="rect">
            <a:avLst/>
          </a:prstGeom>
          <a:solidFill>
            <a:schemeClr val="accent4">
              <a:lumMod val="40000"/>
              <a:lumOff val="60000"/>
            </a:schemeClr>
          </a:solidFill>
          <a:ln w="9525">
            <a:noFill/>
            <a:miter lim="800000"/>
            <a:headEnd/>
            <a:tailEnd/>
          </a:ln>
          <a:effectLst/>
        </p:spPr>
        <p:txBody>
          <a:bodyPr wrap="square">
            <a:spAutoFit/>
          </a:bodyPr>
          <a:lstStyle/>
          <a:p>
            <a:pPr marL="174625" indent="-174625" algn="just">
              <a:spcBef>
                <a:spcPct val="50000"/>
              </a:spcBef>
              <a:buFontTx/>
              <a:buChar char="•"/>
            </a:pPr>
            <a:r>
              <a:rPr lang="es-ES" sz="2000" b="1" dirty="0">
                <a:latin typeface="Arial" charset="0"/>
              </a:rPr>
              <a:t>Representación ideal donde se abstrae los elementos esenciales y sus relaciones y se sistematiza la información.</a:t>
            </a:r>
          </a:p>
          <a:p>
            <a:pPr marL="174625" indent="-174625" algn="just">
              <a:spcBef>
                <a:spcPct val="50000"/>
              </a:spcBef>
              <a:buFontTx/>
              <a:buChar char="•"/>
            </a:pPr>
            <a:r>
              <a:rPr lang="es-ES" sz="2000" b="1" dirty="0">
                <a:latin typeface="Arial" charset="0"/>
              </a:rPr>
              <a:t>Uso del pensamiento crítico, razonamiento lógico, pensamiento creativo, con base referencial en el Estado del Arte, para solucionar conceptualmente el problema. </a:t>
            </a:r>
          </a:p>
          <a:p>
            <a:pPr marL="174625" indent="-174625" algn="just">
              <a:spcBef>
                <a:spcPct val="50000"/>
              </a:spcBef>
              <a:buFontTx/>
              <a:buChar char="•"/>
            </a:pPr>
            <a:r>
              <a:rPr lang="es-ES" sz="2000" b="1" dirty="0">
                <a:latin typeface="Arial" charset="0"/>
              </a:rPr>
              <a:t>Se establecen las conexiones del objetivo y métodos con la visión de la solución del problema.</a:t>
            </a:r>
          </a:p>
          <a:p>
            <a:pPr marL="174625" indent="-174625" algn="just">
              <a:spcBef>
                <a:spcPct val="50000"/>
              </a:spcBef>
              <a:buFontTx/>
              <a:buChar char="•"/>
            </a:pPr>
            <a:r>
              <a:rPr lang="es-ES" sz="2000" b="1" dirty="0">
                <a:latin typeface="Arial" charset="0"/>
              </a:rPr>
              <a:t>El Modelo no sólo constituye el aporte y la concreción del investigador, sino también describe la patente, de acuerdo a las normas de los organismos reguladores.</a:t>
            </a:r>
          </a:p>
        </p:txBody>
      </p:sp>
      <p:sp>
        <p:nvSpPr>
          <p:cNvPr id="31748" name="Text Box 4"/>
          <p:cNvSpPr txBox="1">
            <a:spLocks noChangeArrowheads="1"/>
          </p:cNvSpPr>
          <p:nvPr/>
        </p:nvSpPr>
        <p:spPr bwMode="auto">
          <a:xfrm>
            <a:off x="357158" y="1571612"/>
            <a:ext cx="8429684" cy="92333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50000"/>
              </a:spcBef>
            </a:pPr>
            <a:r>
              <a:rPr lang="es-ES" dirty="0"/>
              <a:t>Combinación del pensamiento crítico, razonamiento lógico, pensamiento creativo </a:t>
            </a:r>
            <a:r>
              <a:rPr lang="es-ES" dirty="0">
                <a:solidFill>
                  <a:srgbClr val="FFFF00"/>
                </a:solidFill>
              </a:rPr>
              <a:t>+</a:t>
            </a:r>
            <a:r>
              <a:rPr lang="es-ES" dirty="0"/>
              <a:t> Estado del Arte, para la solución ideal del problema</a:t>
            </a:r>
          </a:p>
        </p:txBody>
      </p:sp>
      <p:sp>
        <p:nvSpPr>
          <p:cNvPr id="5" name="4 Marcador de fecha"/>
          <p:cNvSpPr>
            <a:spLocks noGrp="1"/>
          </p:cNvSpPr>
          <p:nvPr>
            <p:ph type="dt" sz="half" idx="10"/>
          </p:nvPr>
        </p:nvSpPr>
        <p:spPr/>
        <p:txBody>
          <a:bodyPr/>
          <a:lstStyle/>
          <a:p>
            <a:fld id="{5C957B29-4822-47B3-8EC1-E208EFC66B1F}"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linds(horizontal)">
                                      <p:cBhvr>
                                        <p:cTn id="7" dur="500"/>
                                        <p:tgtEl>
                                          <p:spTgt spid="3174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748"/>
                                        </p:tgtEl>
                                        <p:attrNameLst>
                                          <p:attrName>style.visibility</p:attrName>
                                        </p:attrNameLst>
                                      </p:cBhvr>
                                      <p:to>
                                        <p:strVal val="visible"/>
                                      </p:to>
                                    </p:set>
                                    <p:animEffect transition="in" filter="blinds(horizontal)">
                                      <p:cBhvr>
                                        <p:cTn id="10" dur="500"/>
                                        <p:tgtEl>
                                          <p:spTgt spid="3174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1747">
                                            <p:txEl>
                                              <p:pRg st="0" end="0"/>
                                            </p:txEl>
                                          </p:spTgt>
                                        </p:tgtEl>
                                        <p:attrNameLst>
                                          <p:attrName>style.visibility</p:attrName>
                                        </p:attrNameLst>
                                      </p:cBhvr>
                                      <p:to>
                                        <p:strVal val="visible"/>
                                      </p:to>
                                    </p:set>
                                    <p:animEffect transition="in" filter="blinds(horizontal)">
                                      <p:cBhvr>
                                        <p:cTn id="15" dur="500"/>
                                        <p:tgtEl>
                                          <p:spTgt spid="3174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1747">
                                            <p:txEl>
                                              <p:pRg st="1" end="1"/>
                                            </p:txEl>
                                          </p:spTgt>
                                        </p:tgtEl>
                                        <p:attrNameLst>
                                          <p:attrName>style.visibility</p:attrName>
                                        </p:attrNameLst>
                                      </p:cBhvr>
                                      <p:to>
                                        <p:strVal val="visible"/>
                                      </p:to>
                                    </p:set>
                                    <p:animEffect transition="in" filter="blinds(horizontal)">
                                      <p:cBhvr>
                                        <p:cTn id="20" dur="500"/>
                                        <p:tgtEl>
                                          <p:spTgt spid="3174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1747">
                                            <p:txEl>
                                              <p:pRg st="2" end="2"/>
                                            </p:txEl>
                                          </p:spTgt>
                                        </p:tgtEl>
                                        <p:attrNameLst>
                                          <p:attrName>style.visibility</p:attrName>
                                        </p:attrNameLst>
                                      </p:cBhvr>
                                      <p:to>
                                        <p:strVal val="visible"/>
                                      </p:to>
                                    </p:set>
                                    <p:animEffect transition="in" filter="blinds(horizontal)">
                                      <p:cBhvr>
                                        <p:cTn id="25" dur="500"/>
                                        <p:tgtEl>
                                          <p:spTgt spid="3174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1747">
                                            <p:txEl>
                                              <p:pRg st="3" end="3"/>
                                            </p:txEl>
                                          </p:spTgt>
                                        </p:tgtEl>
                                        <p:attrNameLst>
                                          <p:attrName>style.visibility</p:attrName>
                                        </p:attrNameLst>
                                      </p:cBhvr>
                                      <p:to>
                                        <p:strVal val="visible"/>
                                      </p:to>
                                    </p:set>
                                    <p:animEffect transition="in" filter="blinds(horizontal)">
                                      <p:cBhvr>
                                        <p:cTn id="30" dur="5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714348" y="476250"/>
            <a:ext cx="7786742" cy="46166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457200" indent="-457200">
              <a:spcBef>
                <a:spcPct val="50000"/>
              </a:spcBef>
            </a:pPr>
            <a:r>
              <a:rPr lang="es-ES" sz="2400" b="1" dirty="0" smtClean="0">
                <a:solidFill>
                  <a:srgbClr val="0000FF"/>
                </a:solidFill>
              </a:rPr>
              <a:t>10. ELABORACIÓN DEL MODELO CUÁNTICO</a:t>
            </a:r>
            <a:endParaRPr lang="es-ES" sz="2400" b="1" dirty="0">
              <a:solidFill>
                <a:srgbClr val="0000FF"/>
              </a:solidFill>
            </a:endParaRPr>
          </a:p>
        </p:txBody>
      </p:sp>
      <p:sp>
        <p:nvSpPr>
          <p:cNvPr id="19460" name="Text Box 4"/>
          <p:cNvSpPr txBox="1">
            <a:spLocks noChangeArrowheads="1"/>
          </p:cNvSpPr>
          <p:nvPr/>
        </p:nvSpPr>
        <p:spPr bwMode="auto">
          <a:xfrm>
            <a:off x="428596" y="1928802"/>
            <a:ext cx="8286808" cy="4054475"/>
          </a:xfrm>
          <a:prstGeom prst="rect">
            <a:avLst/>
          </a:prstGeom>
          <a:solidFill>
            <a:schemeClr val="accent4">
              <a:lumMod val="40000"/>
              <a:lumOff val="60000"/>
            </a:schemeClr>
          </a:solidFill>
          <a:ln w="9525">
            <a:noFill/>
            <a:miter lim="800000"/>
            <a:headEnd/>
            <a:tailEnd/>
          </a:ln>
          <a:effectLst/>
        </p:spPr>
        <p:txBody>
          <a:bodyPr wrap="square">
            <a:spAutoFit/>
          </a:bodyPr>
          <a:lstStyle/>
          <a:p>
            <a:pPr marL="174625" indent="-174625" algn="just">
              <a:spcBef>
                <a:spcPct val="50000"/>
              </a:spcBef>
              <a:buFontTx/>
              <a:buChar char="•"/>
            </a:pPr>
            <a:r>
              <a:rPr lang="es-ES" sz="2000" b="1" i="1" dirty="0">
                <a:latin typeface="Arial" charset="0"/>
              </a:rPr>
              <a:t>La genialidad debe ser mensurable</a:t>
            </a:r>
            <a:r>
              <a:rPr lang="es-ES" sz="2000" b="1" dirty="0">
                <a:latin typeface="Arial" charset="0"/>
              </a:rPr>
              <a:t>.</a:t>
            </a:r>
          </a:p>
          <a:p>
            <a:pPr marL="174625" indent="-174625" algn="just">
              <a:spcBef>
                <a:spcPct val="50000"/>
              </a:spcBef>
              <a:buFontTx/>
              <a:buChar char="•"/>
            </a:pPr>
            <a:r>
              <a:rPr lang="es-ES" sz="2000" b="1" dirty="0">
                <a:latin typeface="Arial" charset="0"/>
              </a:rPr>
              <a:t>La estadística colabora de manera eficaz en la conversión de una situación conceptual a la realidad: establecer variables.</a:t>
            </a:r>
          </a:p>
          <a:p>
            <a:pPr marL="174625" indent="-174625" algn="just">
              <a:spcBef>
                <a:spcPct val="50000"/>
              </a:spcBef>
              <a:buFontTx/>
              <a:buChar char="•"/>
            </a:pPr>
            <a:r>
              <a:rPr lang="es-ES" sz="2000" b="1" dirty="0">
                <a:latin typeface="Arial" charset="0"/>
              </a:rPr>
              <a:t>La operatividad de esta conversión puede coincidir con algunos problemas estadísticos ya resueltos, facilitando entonces la viabilidad de la verificación del Modelo Cuántico.</a:t>
            </a:r>
          </a:p>
          <a:p>
            <a:pPr marL="174625" indent="-174625" algn="just">
              <a:spcBef>
                <a:spcPct val="50000"/>
              </a:spcBef>
              <a:buFontTx/>
              <a:buChar char="•"/>
            </a:pPr>
            <a:r>
              <a:rPr lang="es-ES" sz="2000" b="1" dirty="0">
                <a:latin typeface="Arial" charset="0"/>
              </a:rPr>
              <a:t>La verificación experimental o cuasi-experimental es la recomendada para otorgar validez al Modelo Cuántico, y con ajuste estadístico adecuado. </a:t>
            </a:r>
          </a:p>
          <a:p>
            <a:pPr marL="174625" indent="-174625" algn="just">
              <a:spcBef>
                <a:spcPct val="50000"/>
              </a:spcBef>
              <a:buFontTx/>
              <a:buChar char="•"/>
            </a:pPr>
            <a:r>
              <a:rPr lang="es-ES" sz="2000" b="1" dirty="0">
                <a:latin typeface="Arial" charset="0"/>
              </a:rPr>
              <a:t>También, la verificación lógico demostrativa permite validar el modelo. </a:t>
            </a:r>
          </a:p>
        </p:txBody>
      </p:sp>
      <p:sp>
        <p:nvSpPr>
          <p:cNvPr id="19461" name="Text Box 5"/>
          <p:cNvSpPr txBox="1">
            <a:spLocks noChangeArrowheads="1"/>
          </p:cNvSpPr>
          <p:nvPr/>
        </p:nvSpPr>
        <p:spPr bwMode="auto">
          <a:xfrm>
            <a:off x="357158" y="6072206"/>
            <a:ext cx="8358246" cy="36933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50000"/>
              </a:spcBef>
            </a:pPr>
            <a:r>
              <a:rPr lang="es-ES" dirty="0">
                <a:solidFill>
                  <a:srgbClr val="C00000"/>
                </a:solidFill>
              </a:rPr>
              <a:t>Validez del aporte </a:t>
            </a:r>
            <a:r>
              <a:rPr lang="es-ES" dirty="0">
                <a:solidFill>
                  <a:srgbClr val="FFFF00"/>
                </a:solidFill>
              </a:rPr>
              <a:t>=</a:t>
            </a:r>
            <a:r>
              <a:rPr lang="es-ES" dirty="0">
                <a:solidFill>
                  <a:srgbClr val="C00000"/>
                </a:solidFill>
              </a:rPr>
              <a:t> Modelo Teórico Conceptual </a:t>
            </a:r>
            <a:r>
              <a:rPr lang="es-ES" dirty="0">
                <a:solidFill>
                  <a:srgbClr val="FFFF00"/>
                </a:solidFill>
              </a:rPr>
              <a:t>+</a:t>
            </a:r>
            <a:r>
              <a:rPr lang="es-ES" dirty="0">
                <a:solidFill>
                  <a:srgbClr val="C00000"/>
                </a:solidFill>
              </a:rPr>
              <a:t> Modelo Cuántico</a:t>
            </a:r>
          </a:p>
        </p:txBody>
      </p:sp>
      <p:sp>
        <p:nvSpPr>
          <p:cNvPr id="19462" name="Text Box 6"/>
          <p:cNvSpPr txBox="1">
            <a:spLocks noChangeArrowheads="1"/>
          </p:cNvSpPr>
          <p:nvPr/>
        </p:nvSpPr>
        <p:spPr bwMode="auto">
          <a:xfrm>
            <a:off x="785786" y="1142984"/>
            <a:ext cx="7524750" cy="6508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spcBef>
                <a:spcPct val="50000"/>
              </a:spcBef>
            </a:pPr>
            <a:r>
              <a:rPr lang="es-ES" b="1" dirty="0"/>
              <a:t>Verificación</a:t>
            </a:r>
            <a:r>
              <a:rPr lang="es-ES" dirty="0"/>
              <a:t>: (a) experimental o cuasi-experimental por la </a:t>
            </a:r>
            <a:r>
              <a:rPr lang="es-ES" dirty="0" smtClean="0"/>
              <a:t>      estadística </a:t>
            </a:r>
            <a:r>
              <a:rPr lang="es-ES" dirty="0"/>
              <a:t>o (b) lógica demostrativa</a:t>
            </a:r>
          </a:p>
        </p:txBody>
      </p:sp>
      <p:sp>
        <p:nvSpPr>
          <p:cNvPr id="6" name="5 Marcador de fecha"/>
          <p:cNvSpPr>
            <a:spLocks noGrp="1"/>
          </p:cNvSpPr>
          <p:nvPr>
            <p:ph type="dt" sz="half" idx="10"/>
          </p:nvPr>
        </p:nvSpPr>
        <p:spPr/>
        <p:txBody>
          <a:bodyPr/>
          <a:lstStyle/>
          <a:p>
            <a:fld id="{E8231EA3-AEFE-40DD-A4F2-546793B87446}"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linds(horizontal)">
                                      <p:cBhvr>
                                        <p:cTn id="7" dur="500"/>
                                        <p:tgtEl>
                                          <p:spTgt spid="1945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462"/>
                                        </p:tgtEl>
                                        <p:attrNameLst>
                                          <p:attrName>style.visibility</p:attrName>
                                        </p:attrNameLst>
                                      </p:cBhvr>
                                      <p:to>
                                        <p:strVal val="visible"/>
                                      </p:to>
                                    </p:set>
                                    <p:animEffect transition="in" filter="blinds(horizontal)">
                                      <p:cBhvr>
                                        <p:cTn id="10" dur="500"/>
                                        <p:tgtEl>
                                          <p:spTgt spid="1946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460">
                                            <p:txEl>
                                              <p:pRg st="0" end="0"/>
                                            </p:txEl>
                                          </p:spTgt>
                                        </p:tgtEl>
                                        <p:attrNameLst>
                                          <p:attrName>style.visibility</p:attrName>
                                        </p:attrNameLst>
                                      </p:cBhvr>
                                      <p:to>
                                        <p:strVal val="visible"/>
                                      </p:to>
                                    </p:set>
                                    <p:animEffect transition="in" filter="blinds(horizontal)">
                                      <p:cBhvr>
                                        <p:cTn id="15" dur="500"/>
                                        <p:tgtEl>
                                          <p:spTgt spid="1946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9460">
                                            <p:txEl>
                                              <p:pRg st="1" end="1"/>
                                            </p:txEl>
                                          </p:spTgt>
                                        </p:tgtEl>
                                        <p:attrNameLst>
                                          <p:attrName>style.visibility</p:attrName>
                                        </p:attrNameLst>
                                      </p:cBhvr>
                                      <p:to>
                                        <p:strVal val="visible"/>
                                      </p:to>
                                    </p:set>
                                    <p:animEffect transition="in" filter="blinds(horizontal)">
                                      <p:cBhvr>
                                        <p:cTn id="20" dur="500"/>
                                        <p:tgtEl>
                                          <p:spTgt spid="1946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9460">
                                            <p:txEl>
                                              <p:pRg st="2" end="2"/>
                                            </p:txEl>
                                          </p:spTgt>
                                        </p:tgtEl>
                                        <p:attrNameLst>
                                          <p:attrName>style.visibility</p:attrName>
                                        </p:attrNameLst>
                                      </p:cBhvr>
                                      <p:to>
                                        <p:strVal val="visible"/>
                                      </p:to>
                                    </p:set>
                                    <p:animEffect transition="in" filter="blinds(horizontal)">
                                      <p:cBhvr>
                                        <p:cTn id="25" dur="500"/>
                                        <p:tgtEl>
                                          <p:spTgt spid="1946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9460">
                                            <p:txEl>
                                              <p:pRg st="3" end="3"/>
                                            </p:txEl>
                                          </p:spTgt>
                                        </p:tgtEl>
                                        <p:attrNameLst>
                                          <p:attrName>style.visibility</p:attrName>
                                        </p:attrNameLst>
                                      </p:cBhvr>
                                      <p:to>
                                        <p:strVal val="visible"/>
                                      </p:to>
                                    </p:set>
                                    <p:animEffect transition="in" filter="blinds(horizontal)">
                                      <p:cBhvr>
                                        <p:cTn id="30" dur="500"/>
                                        <p:tgtEl>
                                          <p:spTgt spid="1946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9460">
                                            <p:txEl>
                                              <p:pRg st="4" end="4"/>
                                            </p:txEl>
                                          </p:spTgt>
                                        </p:tgtEl>
                                        <p:attrNameLst>
                                          <p:attrName>style.visibility</p:attrName>
                                        </p:attrNameLst>
                                      </p:cBhvr>
                                      <p:to>
                                        <p:strVal val="visible"/>
                                      </p:to>
                                    </p:set>
                                    <p:animEffect transition="in" filter="blinds(horizontal)">
                                      <p:cBhvr>
                                        <p:cTn id="35" dur="500"/>
                                        <p:tgtEl>
                                          <p:spTgt spid="19460">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9461"/>
                                        </p:tgtEl>
                                        <p:attrNameLst>
                                          <p:attrName>style.visibility</p:attrName>
                                        </p:attrNameLst>
                                      </p:cBhvr>
                                      <p:to>
                                        <p:strVal val="visible"/>
                                      </p:to>
                                    </p:set>
                                    <p:animEffect transition="in" filter="blinds(horizontal)">
                                      <p:cBhvr>
                                        <p:cTn id="40"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1" grpId="0" animBg="1"/>
      <p:bldP spid="1946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428596" y="500042"/>
            <a:ext cx="8215370" cy="83099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457200" indent="-457200" algn="ctr">
              <a:spcBef>
                <a:spcPct val="50000"/>
              </a:spcBef>
            </a:pPr>
            <a:r>
              <a:rPr lang="es-ES" sz="2400" b="1" dirty="0" smtClean="0">
                <a:solidFill>
                  <a:srgbClr val="0000FF"/>
                </a:solidFill>
              </a:rPr>
              <a:t>11. FORMULACIÓN DEL TÍTULO DE LA INVESTIGACIÓN</a:t>
            </a:r>
            <a:endParaRPr lang="es-ES" sz="2400" b="1" dirty="0">
              <a:solidFill>
                <a:srgbClr val="0000FF"/>
              </a:solidFill>
            </a:endParaRPr>
          </a:p>
        </p:txBody>
      </p:sp>
      <p:sp>
        <p:nvSpPr>
          <p:cNvPr id="24580" name="Text Box 4"/>
          <p:cNvSpPr txBox="1">
            <a:spLocks noChangeArrowheads="1"/>
          </p:cNvSpPr>
          <p:nvPr/>
        </p:nvSpPr>
        <p:spPr bwMode="auto">
          <a:xfrm>
            <a:off x="714348" y="1643050"/>
            <a:ext cx="7561263" cy="3902075"/>
          </a:xfrm>
          <a:prstGeom prst="rect">
            <a:avLst/>
          </a:prstGeom>
          <a:solidFill>
            <a:schemeClr val="accent4">
              <a:lumMod val="40000"/>
              <a:lumOff val="60000"/>
            </a:schemeClr>
          </a:solidFill>
          <a:ln w="9525">
            <a:noFill/>
            <a:miter lim="800000"/>
            <a:headEnd/>
            <a:tailEnd/>
          </a:ln>
          <a:effectLst/>
        </p:spPr>
        <p:txBody>
          <a:bodyPr>
            <a:spAutoFit/>
          </a:bodyPr>
          <a:lstStyle/>
          <a:p>
            <a:pPr>
              <a:spcBef>
                <a:spcPct val="50000"/>
              </a:spcBef>
            </a:pPr>
            <a:r>
              <a:rPr lang="es-ES" sz="2000" dirty="0">
                <a:latin typeface="Arial" charset="0"/>
              </a:rPr>
              <a:t>Establecer niveles de relación o dependencia entre las variables que interactúan en el Modelo Cuántico o de Verificación:</a:t>
            </a:r>
          </a:p>
          <a:p>
            <a:pPr>
              <a:spcBef>
                <a:spcPct val="50000"/>
              </a:spcBef>
            </a:pPr>
            <a:endParaRPr lang="es-ES" sz="2000" dirty="0">
              <a:latin typeface="Arial" charset="0"/>
            </a:endParaRPr>
          </a:p>
          <a:p>
            <a:pPr>
              <a:spcBef>
                <a:spcPct val="50000"/>
              </a:spcBef>
            </a:pPr>
            <a:r>
              <a:rPr lang="es-ES" sz="2000" dirty="0">
                <a:solidFill>
                  <a:srgbClr val="CC3300"/>
                </a:solidFill>
                <a:latin typeface="Arial" charset="0"/>
              </a:rPr>
              <a:t>Si hay relación:  </a:t>
            </a:r>
            <a:r>
              <a:rPr lang="es-ES" sz="2000" dirty="0">
                <a:latin typeface="Arial" charset="0"/>
              </a:rPr>
              <a:t>Investigación Monográfica</a:t>
            </a:r>
          </a:p>
          <a:p>
            <a:pPr>
              <a:spcBef>
                <a:spcPct val="50000"/>
              </a:spcBef>
            </a:pPr>
            <a:r>
              <a:rPr lang="es-ES" sz="2000" dirty="0">
                <a:latin typeface="Arial" charset="0"/>
              </a:rPr>
              <a:t>	</a:t>
            </a:r>
            <a:r>
              <a:rPr lang="es-ES" sz="2000" dirty="0">
                <a:solidFill>
                  <a:srgbClr val="0000FF"/>
                </a:solidFill>
                <a:latin typeface="Arial" charset="0"/>
              </a:rPr>
              <a:t>X	X</a:t>
            </a:r>
            <a:r>
              <a:rPr lang="es-ES" sz="1200" dirty="0">
                <a:solidFill>
                  <a:srgbClr val="0000FF"/>
                </a:solidFill>
                <a:latin typeface="Arial" charset="0"/>
              </a:rPr>
              <a:t>1</a:t>
            </a:r>
            <a:r>
              <a:rPr lang="es-ES" sz="2000" dirty="0">
                <a:solidFill>
                  <a:srgbClr val="0000FF"/>
                </a:solidFill>
                <a:latin typeface="Arial" charset="0"/>
              </a:rPr>
              <a:t>	: Relación entre X y X</a:t>
            </a:r>
            <a:r>
              <a:rPr lang="es-ES" sz="1200" dirty="0">
                <a:solidFill>
                  <a:srgbClr val="0000FF"/>
                </a:solidFill>
                <a:latin typeface="Arial" charset="0"/>
              </a:rPr>
              <a:t>1 </a:t>
            </a:r>
            <a:r>
              <a:rPr lang="es-ES" sz="2000" dirty="0">
                <a:solidFill>
                  <a:srgbClr val="0000FF"/>
                </a:solidFill>
                <a:latin typeface="Arial" charset="0"/>
              </a:rPr>
              <a:t>ó Estudio de X</a:t>
            </a:r>
            <a:endParaRPr lang="es-ES" sz="1200" dirty="0">
              <a:solidFill>
                <a:srgbClr val="0000FF"/>
              </a:solidFill>
              <a:latin typeface="Arial" charset="0"/>
            </a:endParaRPr>
          </a:p>
          <a:p>
            <a:pPr>
              <a:spcBef>
                <a:spcPct val="50000"/>
              </a:spcBef>
            </a:pPr>
            <a:r>
              <a:rPr lang="es-ES" sz="2000" dirty="0">
                <a:solidFill>
                  <a:srgbClr val="0000FF"/>
                </a:solidFill>
                <a:latin typeface="Arial" charset="0"/>
              </a:rPr>
              <a:t>	X	X</a:t>
            </a:r>
            <a:r>
              <a:rPr lang="es-ES" sz="1200" dirty="0">
                <a:solidFill>
                  <a:srgbClr val="0000FF"/>
                </a:solidFill>
                <a:latin typeface="Arial" charset="0"/>
              </a:rPr>
              <a:t>1</a:t>
            </a:r>
            <a:r>
              <a:rPr lang="es-ES" sz="2000" dirty="0">
                <a:solidFill>
                  <a:srgbClr val="0000FF"/>
                </a:solidFill>
                <a:latin typeface="Arial" charset="0"/>
              </a:rPr>
              <a:t>, X</a:t>
            </a:r>
            <a:r>
              <a:rPr lang="es-ES" sz="1200" dirty="0">
                <a:solidFill>
                  <a:srgbClr val="0000FF"/>
                </a:solidFill>
                <a:latin typeface="Arial" charset="0"/>
              </a:rPr>
              <a:t>2</a:t>
            </a:r>
            <a:r>
              <a:rPr lang="es-ES" sz="2000" dirty="0">
                <a:solidFill>
                  <a:srgbClr val="0000FF"/>
                </a:solidFill>
                <a:latin typeface="Arial" charset="0"/>
              </a:rPr>
              <a:t>	: Mejora de X</a:t>
            </a:r>
            <a:endParaRPr lang="es-ES" sz="1200" dirty="0">
              <a:solidFill>
                <a:srgbClr val="0000FF"/>
              </a:solidFill>
              <a:latin typeface="Arial" charset="0"/>
            </a:endParaRPr>
          </a:p>
          <a:p>
            <a:pPr>
              <a:spcBef>
                <a:spcPct val="50000"/>
              </a:spcBef>
            </a:pPr>
            <a:r>
              <a:rPr lang="es-ES" sz="2000" dirty="0">
                <a:solidFill>
                  <a:srgbClr val="CC3300"/>
                </a:solidFill>
                <a:latin typeface="Arial" charset="0"/>
              </a:rPr>
              <a:t>Si hay dependencia: </a:t>
            </a:r>
            <a:r>
              <a:rPr lang="es-ES" sz="2000" dirty="0">
                <a:latin typeface="Arial" charset="0"/>
              </a:rPr>
              <a:t>Investigación Empírica</a:t>
            </a:r>
          </a:p>
          <a:p>
            <a:pPr>
              <a:spcBef>
                <a:spcPct val="50000"/>
              </a:spcBef>
            </a:pPr>
            <a:r>
              <a:rPr lang="es-ES" sz="2000" dirty="0">
                <a:latin typeface="Arial" charset="0"/>
              </a:rPr>
              <a:t>	</a:t>
            </a:r>
            <a:r>
              <a:rPr lang="es-ES" sz="2000" dirty="0">
                <a:solidFill>
                  <a:srgbClr val="0000FF"/>
                </a:solidFill>
                <a:latin typeface="Arial" charset="0"/>
              </a:rPr>
              <a:t>X	Y	: Efecto de X en Y</a:t>
            </a:r>
          </a:p>
          <a:p>
            <a:pPr>
              <a:spcBef>
                <a:spcPct val="50000"/>
              </a:spcBef>
            </a:pPr>
            <a:r>
              <a:rPr lang="es-ES" sz="2000" dirty="0">
                <a:solidFill>
                  <a:srgbClr val="0000FF"/>
                </a:solidFill>
                <a:latin typeface="Arial" charset="0"/>
              </a:rPr>
              <a:t>	X	Y	: Estudio de la interacción entre X; Y</a:t>
            </a:r>
          </a:p>
        </p:txBody>
      </p:sp>
      <p:sp>
        <p:nvSpPr>
          <p:cNvPr id="24581" name="Line 5"/>
          <p:cNvSpPr>
            <a:spLocks noChangeShapeType="1"/>
          </p:cNvSpPr>
          <p:nvPr/>
        </p:nvSpPr>
        <p:spPr bwMode="auto">
          <a:xfrm>
            <a:off x="2000232" y="3500438"/>
            <a:ext cx="504825" cy="0"/>
          </a:xfrm>
          <a:prstGeom prst="line">
            <a:avLst/>
          </a:prstGeom>
          <a:noFill/>
          <a:ln w="28575">
            <a:solidFill>
              <a:schemeClr val="tx1"/>
            </a:solidFill>
            <a:round/>
            <a:headEnd/>
            <a:tailEnd type="triangle" w="med" len="med"/>
          </a:ln>
          <a:effectLst/>
        </p:spPr>
        <p:txBody>
          <a:bodyPr/>
          <a:lstStyle/>
          <a:p>
            <a:endParaRPr lang="es-ES"/>
          </a:p>
        </p:txBody>
      </p:sp>
      <p:sp>
        <p:nvSpPr>
          <p:cNvPr id="24582" name="Line 6"/>
          <p:cNvSpPr>
            <a:spLocks noChangeShapeType="1"/>
          </p:cNvSpPr>
          <p:nvPr/>
        </p:nvSpPr>
        <p:spPr bwMode="auto">
          <a:xfrm>
            <a:off x="2000232" y="4000504"/>
            <a:ext cx="504825" cy="0"/>
          </a:xfrm>
          <a:prstGeom prst="line">
            <a:avLst/>
          </a:prstGeom>
          <a:noFill/>
          <a:ln w="28575">
            <a:solidFill>
              <a:schemeClr val="tx1"/>
            </a:solidFill>
            <a:round/>
            <a:headEnd/>
            <a:tailEnd type="triangle" w="med" len="med"/>
          </a:ln>
          <a:effectLst/>
        </p:spPr>
        <p:txBody>
          <a:bodyPr/>
          <a:lstStyle/>
          <a:p>
            <a:endParaRPr lang="es-ES"/>
          </a:p>
        </p:txBody>
      </p:sp>
      <p:sp>
        <p:nvSpPr>
          <p:cNvPr id="24583" name="Line 7"/>
          <p:cNvSpPr>
            <a:spLocks noChangeShapeType="1"/>
          </p:cNvSpPr>
          <p:nvPr/>
        </p:nvSpPr>
        <p:spPr bwMode="auto">
          <a:xfrm>
            <a:off x="2000232" y="4929198"/>
            <a:ext cx="504825" cy="0"/>
          </a:xfrm>
          <a:prstGeom prst="line">
            <a:avLst/>
          </a:prstGeom>
          <a:noFill/>
          <a:ln w="28575">
            <a:solidFill>
              <a:schemeClr val="tx1"/>
            </a:solidFill>
            <a:round/>
            <a:headEnd/>
            <a:tailEnd type="triangle" w="med" len="med"/>
          </a:ln>
          <a:effectLst/>
        </p:spPr>
        <p:txBody>
          <a:bodyPr/>
          <a:lstStyle/>
          <a:p>
            <a:endParaRPr lang="es-ES"/>
          </a:p>
        </p:txBody>
      </p:sp>
      <p:sp>
        <p:nvSpPr>
          <p:cNvPr id="24584" name="Line 8"/>
          <p:cNvSpPr>
            <a:spLocks noChangeShapeType="1"/>
          </p:cNvSpPr>
          <p:nvPr/>
        </p:nvSpPr>
        <p:spPr bwMode="auto">
          <a:xfrm>
            <a:off x="2000232" y="5357826"/>
            <a:ext cx="504825" cy="0"/>
          </a:xfrm>
          <a:prstGeom prst="line">
            <a:avLst/>
          </a:prstGeom>
          <a:noFill/>
          <a:ln w="28575">
            <a:solidFill>
              <a:schemeClr val="tx1"/>
            </a:solidFill>
            <a:round/>
            <a:headEnd/>
            <a:tailEnd type="triangle" w="med" len="med"/>
          </a:ln>
          <a:effectLst/>
        </p:spPr>
        <p:txBody>
          <a:bodyPr/>
          <a:lstStyle/>
          <a:p>
            <a:endParaRPr lang="es-ES"/>
          </a:p>
        </p:txBody>
      </p:sp>
      <p:sp>
        <p:nvSpPr>
          <p:cNvPr id="8" name="7 Marcador de fecha"/>
          <p:cNvSpPr>
            <a:spLocks noGrp="1"/>
          </p:cNvSpPr>
          <p:nvPr>
            <p:ph type="dt" sz="half" idx="10"/>
          </p:nvPr>
        </p:nvSpPr>
        <p:spPr/>
        <p:txBody>
          <a:bodyPr/>
          <a:lstStyle/>
          <a:p>
            <a:fld id="{C7A1C881-E2AA-4A74-BAB0-34ADD9DF8C5C}"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linds(horizontal)">
                                      <p:cBhvr>
                                        <p:cTn id="7" dur="500"/>
                                        <p:tgtEl>
                                          <p:spTgt spid="245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Effect transition="in" filter="blinds(horizontal)">
                                      <p:cBhvr>
                                        <p:cTn id="12" dur="500"/>
                                        <p:tgtEl>
                                          <p:spTgt spid="2458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580">
                                            <p:txEl>
                                              <p:pRg st="2" end="2"/>
                                            </p:txEl>
                                          </p:spTgt>
                                        </p:tgtEl>
                                        <p:attrNameLst>
                                          <p:attrName>style.visibility</p:attrName>
                                        </p:attrNameLst>
                                      </p:cBhvr>
                                      <p:to>
                                        <p:strVal val="visible"/>
                                      </p:to>
                                    </p:set>
                                    <p:animEffect transition="in" filter="blinds(horizontal)">
                                      <p:cBhvr>
                                        <p:cTn id="17" dur="500"/>
                                        <p:tgtEl>
                                          <p:spTgt spid="24580">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4580">
                                            <p:txEl>
                                              <p:pRg st="3" end="3"/>
                                            </p:txEl>
                                          </p:spTgt>
                                        </p:tgtEl>
                                        <p:attrNameLst>
                                          <p:attrName>style.visibility</p:attrName>
                                        </p:attrNameLst>
                                      </p:cBhvr>
                                      <p:to>
                                        <p:strVal val="visible"/>
                                      </p:to>
                                    </p:set>
                                    <p:animEffect transition="in" filter="blinds(horizontal)">
                                      <p:cBhvr>
                                        <p:cTn id="20" dur="500"/>
                                        <p:tgtEl>
                                          <p:spTgt spid="24580">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4580">
                                            <p:txEl>
                                              <p:pRg st="4" end="4"/>
                                            </p:txEl>
                                          </p:spTgt>
                                        </p:tgtEl>
                                        <p:attrNameLst>
                                          <p:attrName>style.visibility</p:attrName>
                                        </p:attrNameLst>
                                      </p:cBhvr>
                                      <p:to>
                                        <p:strVal val="visible"/>
                                      </p:to>
                                    </p:set>
                                    <p:animEffect transition="in" filter="blinds(horizontal)">
                                      <p:cBhvr>
                                        <p:cTn id="23" dur="500"/>
                                        <p:tgtEl>
                                          <p:spTgt spid="24580">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4580">
                                            <p:txEl>
                                              <p:pRg st="5" end="5"/>
                                            </p:txEl>
                                          </p:spTgt>
                                        </p:tgtEl>
                                        <p:attrNameLst>
                                          <p:attrName>style.visibility</p:attrName>
                                        </p:attrNameLst>
                                      </p:cBhvr>
                                      <p:to>
                                        <p:strVal val="visible"/>
                                      </p:to>
                                    </p:set>
                                    <p:animEffect transition="in" filter="blinds(horizontal)">
                                      <p:cBhvr>
                                        <p:cTn id="28" dur="500"/>
                                        <p:tgtEl>
                                          <p:spTgt spid="24580">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4580">
                                            <p:txEl>
                                              <p:pRg st="6" end="6"/>
                                            </p:txEl>
                                          </p:spTgt>
                                        </p:tgtEl>
                                        <p:attrNameLst>
                                          <p:attrName>style.visibility</p:attrName>
                                        </p:attrNameLst>
                                      </p:cBhvr>
                                      <p:to>
                                        <p:strVal val="visible"/>
                                      </p:to>
                                    </p:set>
                                    <p:animEffect transition="in" filter="blinds(horizontal)">
                                      <p:cBhvr>
                                        <p:cTn id="31" dur="500"/>
                                        <p:tgtEl>
                                          <p:spTgt spid="24580">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4580">
                                            <p:txEl>
                                              <p:pRg st="7" end="7"/>
                                            </p:txEl>
                                          </p:spTgt>
                                        </p:tgtEl>
                                        <p:attrNameLst>
                                          <p:attrName>style.visibility</p:attrName>
                                        </p:attrNameLst>
                                      </p:cBhvr>
                                      <p:to>
                                        <p:strVal val="visible"/>
                                      </p:to>
                                    </p:set>
                                    <p:animEffect transition="in" filter="blinds(horizontal)">
                                      <p:cBhvr>
                                        <p:cTn id="34" dur="500"/>
                                        <p:tgtEl>
                                          <p:spTgt spid="2458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714348" y="692150"/>
            <a:ext cx="7858179" cy="46166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457200" indent="-457200">
              <a:spcBef>
                <a:spcPct val="50000"/>
              </a:spcBef>
            </a:pPr>
            <a:r>
              <a:rPr lang="es-ES" sz="2400" b="1" dirty="0" smtClean="0">
                <a:solidFill>
                  <a:srgbClr val="0000FF"/>
                </a:solidFill>
              </a:rPr>
              <a:t>12. TAREAS, CRONOGRAMA Y PRESUPUESTO</a:t>
            </a:r>
            <a:endParaRPr lang="es-ES" sz="2400" b="1" dirty="0">
              <a:solidFill>
                <a:srgbClr val="0000FF"/>
              </a:solidFill>
            </a:endParaRPr>
          </a:p>
        </p:txBody>
      </p:sp>
      <p:sp>
        <p:nvSpPr>
          <p:cNvPr id="23556" name="Line 4"/>
          <p:cNvSpPr>
            <a:spLocks noChangeShapeType="1"/>
          </p:cNvSpPr>
          <p:nvPr/>
        </p:nvSpPr>
        <p:spPr bwMode="auto">
          <a:xfrm>
            <a:off x="827088" y="2071678"/>
            <a:ext cx="7345362" cy="0"/>
          </a:xfrm>
          <a:prstGeom prst="line">
            <a:avLst/>
          </a:prstGeom>
          <a:noFill/>
          <a:ln w="9525">
            <a:solidFill>
              <a:schemeClr val="tx1"/>
            </a:solidFill>
            <a:round/>
            <a:headEnd/>
            <a:tailEnd/>
          </a:ln>
          <a:effectLst/>
        </p:spPr>
        <p:txBody>
          <a:bodyPr/>
          <a:lstStyle/>
          <a:p>
            <a:endParaRPr lang="es-ES"/>
          </a:p>
        </p:txBody>
      </p:sp>
      <p:sp>
        <p:nvSpPr>
          <p:cNvPr id="23557" name="Line 5"/>
          <p:cNvSpPr>
            <a:spLocks noChangeShapeType="1"/>
          </p:cNvSpPr>
          <p:nvPr/>
        </p:nvSpPr>
        <p:spPr bwMode="auto">
          <a:xfrm>
            <a:off x="827088" y="2576503"/>
            <a:ext cx="7345362" cy="0"/>
          </a:xfrm>
          <a:prstGeom prst="line">
            <a:avLst/>
          </a:prstGeom>
          <a:noFill/>
          <a:ln w="9525">
            <a:solidFill>
              <a:schemeClr val="tx1"/>
            </a:solidFill>
            <a:round/>
            <a:headEnd/>
            <a:tailEnd/>
          </a:ln>
          <a:effectLst/>
        </p:spPr>
        <p:txBody>
          <a:bodyPr/>
          <a:lstStyle/>
          <a:p>
            <a:endParaRPr lang="es-ES"/>
          </a:p>
        </p:txBody>
      </p:sp>
      <p:sp>
        <p:nvSpPr>
          <p:cNvPr id="23558" name="Line 6"/>
          <p:cNvSpPr>
            <a:spLocks noChangeShapeType="1"/>
          </p:cNvSpPr>
          <p:nvPr/>
        </p:nvSpPr>
        <p:spPr bwMode="auto">
          <a:xfrm>
            <a:off x="827088" y="2071678"/>
            <a:ext cx="0" cy="3024187"/>
          </a:xfrm>
          <a:prstGeom prst="line">
            <a:avLst/>
          </a:prstGeom>
          <a:noFill/>
          <a:ln w="9525">
            <a:solidFill>
              <a:schemeClr val="tx1"/>
            </a:solidFill>
            <a:round/>
            <a:headEnd/>
            <a:tailEnd/>
          </a:ln>
          <a:effectLst/>
        </p:spPr>
        <p:txBody>
          <a:bodyPr/>
          <a:lstStyle/>
          <a:p>
            <a:endParaRPr lang="es-ES"/>
          </a:p>
        </p:txBody>
      </p:sp>
      <p:sp>
        <p:nvSpPr>
          <p:cNvPr id="23559" name="Line 7"/>
          <p:cNvSpPr>
            <a:spLocks noChangeShapeType="1"/>
          </p:cNvSpPr>
          <p:nvPr/>
        </p:nvSpPr>
        <p:spPr bwMode="auto">
          <a:xfrm>
            <a:off x="3779838" y="2071678"/>
            <a:ext cx="0" cy="2952750"/>
          </a:xfrm>
          <a:prstGeom prst="line">
            <a:avLst/>
          </a:prstGeom>
          <a:noFill/>
          <a:ln w="9525">
            <a:solidFill>
              <a:schemeClr val="tx1"/>
            </a:solidFill>
            <a:round/>
            <a:headEnd/>
            <a:tailEnd/>
          </a:ln>
          <a:effectLst/>
        </p:spPr>
        <p:txBody>
          <a:bodyPr/>
          <a:lstStyle/>
          <a:p>
            <a:endParaRPr lang="es-ES"/>
          </a:p>
        </p:txBody>
      </p:sp>
      <p:sp>
        <p:nvSpPr>
          <p:cNvPr id="23560" name="Line 8"/>
          <p:cNvSpPr>
            <a:spLocks noChangeShapeType="1"/>
          </p:cNvSpPr>
          <p:nvPr/>
        </p:nvSpPr>
        <p:spPr bwMode="auto">
          <a:xfrm>
            <a:off x="5940425" y="2071678"/>
            <a:ext cx="0" cy="2952750"/>
          </a:xfrm>
          <a:prstGeom prst="line">
            <a:avLst/>
          </a:prstGeom>
          <a:noFill/>
          <a:ln w="9525">
            <a:solidFill>
              <a:schemeClr val="tx1"/>
            </a:solidFill>
            <a:round/>
            <a:headEnd/>
            <a:tailEnd/>
          </a:ln>
          <a:effectLst/>
        </p:spPr>
        <p:txBody>
          <a:bodyPr/>
          <a:lstStyle/>
          <a:p>
            <a:endParaRPr lang="es-ES"/>
          </a:p>
        </p:txBody>
      </p:sp>
      <p:sp>
        <p:nvSpPr>
          <p:cNvPr id="23561" name="Line 9"/>
          <p:cNvSpPr>
            <a:spLocks noChangeShapeType="1"/>
          </p:cNvSpPr>
          <p:nvPr/>
        </p:nvSpPr>
        <p:spPr bwMode="auto">
          <a:xfrm>
            <a:off x="8172450" y="2071678"/>
            <a:ext cx="0" cy="3024187"/>
          </a:xfrm>
          <a:prstGeom prst="line">
            <a:avLst/>
          </a:prstGeom>
          <a:noFill/>
          <a:ln w="9525">
            <a:solidFill>
              <a:schemeClr val="tx1"/>
            </a:solidFill>
            <a:round/>
            <a:headEnd/>
            <a:tailEnd/>
          </a:ln>
          <a:effectLst/>
        </p:spPr>
        <p:txBody>
          <a:bodyPr/>
          <a:lstStyle/>
          <a:p>
            <a:endParaRPr lang="es-ES"/>
          </a:p>
        </p:txBody>
      </p:sp>
      <p:sp>
        <p:nvSpPr>
          <p:cNvPr id="23562" name="Line 10"/>
          <p:cNvSpPr>
            <a:spLocks noChangeShapeType="1"/>
          </p:cNvSpPr>
          <p:nvPr/>
        </p:nvSpPr>
        <p:spPr bwMode="auto">
          <a:xfrm>
            <a:off x="827088" y="5095865"/>
            <a:ext cx="7345362" cy="0"/>
          </a:xfrm>
          <a:prstGeom prst="line">
            <a:avLst/>
          </a:prstGeom>
          <a:noFill/>
          <a:ln w="9525">
            <a:solidFill>
              <a:schemeClr val="tx1"/>
            </a:solidFill>
            <a:round/>
            <a:headEnd/>
            <a:tailEnd/>
          </a:ln>
          <a:effectLst/>
        </p:spPr>
        <p:txBody>
          <a:bodyPr/>
          <a:lstStyle/>
          <a:p>
            <a:endParaRPr lang="es-ES"/>
          </a:p>
        </p:txBody>
      </p:sp>
      <p:sp>
        <p:nvSpPr>
          <p:cNvPr id="23563" name="Text Box 11"/>
          <p:cNvSpPr txBox="1">
            <a:spLocks noChangeArrowheads="1"/>
          </p:cNvSpPr>
          <p:nvPr/>
        </p:nvSpPr>
        <p:spPr bwMode="auto">
          <a:xfrm>
            <a:off x="1116013" y="2143115"/>
            <a:ext cx="2017712" cy="366713"/>
          </a:xfrm>
          <a:prstGeom prst="rect">
            <a:avLst/>
          </a:prstGeom>
          <a:noFill/>
          <a:ln w="9525">
            <a:noFill/>
            <a:miter lim="800000"/>
            <a:headEnd/>
            <a:tailEnd/>
          </a:ln>
          <a:effectLst/>
        </p:spPr>
        <p:txBody>
          <a:bodyPr>
            <a:spAutoFit/>
          </a:bodyPr>
          <a:lstStyle/>
          <a:p>
            <a:pPr algn="ctr">
              <a:spcBef>
                <a:spcPct val="50000"/>
              </a:spcBef>
            </a:pPr>
            <a:r>
              <a:rPr lang="es-ES" b="1">
                <a:latin typeface="Arial" charset="0"/>
              </a:rPr>
              <a:t>Tareas</a:t>
            </a:r>
          </a:p>
        </p:txBody>
      </p:sp>
      <p:sp>
        <p:nvSpPr>
          <p:cNvPr id="23564" name="Text Box 12"/>
          <p:cNvSpPr txBox="1">
            <a:spLocks noChangeArrowheads="1"/>
          </p:cNvSpPr>
          <p:nvPr/>
        </p:nvSpPr>
        <p:spPr bwMode="auto">
          <a:xfrm>
            <a:off x="3849688" y="2143115"/>
            <a:ext cx="2017712" cy="366713"/>
          </a:xfrm>
          <a:prstGeom prst="rect">
            <a:avLst/>
          </a:prstGeom>
          <a:noFill/>
          <a:ln w="9525">
            <a:noFill/>
            <a:miter lim="800000"/>
            <a:headEnd/>
            <a:tailEnd/>
          </a:ln>
          <a:effectLst/>
        </p:spPr>
        <p:txBody>
          <a:bodyPr>
            <a:spAutoFit/>
          </a:bodyPr>
          <a:lstStyle/>
          <a:p>
            <a:pPr algn="ctr">
              <a:spcBef>
                <a:spcPct val="50000"/>
              </a:spcBef>
            </a:pPr>
            <a:r>
              <a:rPr lang="es-ES" b="1">
                <a:latin typeface="Arial" charset="0"/>
              </a:rPr>
              <a:t>Tiempo en horas</a:t>
            </a:r>
          </a:p>
        </p:txBody>
      </p:sp>
      <p:sp>
        <p:nvSpPr>
          <p:cNvPr id="23565" name="Text Box 13"/>
          <p:cNvSpPr txBox="1">
            <a:spLocks noChangeArrowheads="1"/>
          </p:cNvSpPr>
          <p:nvPr/>
        </p:nvSpPr>
        <p:spPr bwMode="auto">
          <a:xfrm>
            <a:off x="6083300" y="2143115"/>
            <a:ext cx="2017713" cy="366713"/>
          </a:xfrm>
          <a:prstGeom prst="rect">
            <a:avLst/>
          </a:prstGeom>
          <a:noFill/>
          <a:ln w="9525">
            <a:noFill/>
            <a:miter lim="800000"/>
            <a:headEnd/>
            <a:tailEnd/>
          </a:ln>
          <a:effectLst/>
        </p:spPr>
        <p:txBody>
          <a:bodyPr>
            <a:spAutoFit/>
          </a:bodyPr>
          <a:lstStyle/>
          <a:p>
            <a:pPr algn="ctr">
              <a:spcBef>
                <a:spcPct val="50000"/>
              </a:spcBef>
            </a:pPr>
            <a:r>
              <a:rPr lang="es-ES" b="1">
                <a:latin typeface="Arial" charset="0"/>
              </a:rPr>
              <a:t>Costo</a:t>
            </a:r>
          </a:p>
        </p:txBody>
      </p:sp>
      <p:sp>
        <p:nvSpPr>
          <p:cNvPr id="23568" name="Line 16"/>
          <p:cNvSpPr>
            <a:spLocks noChangeShapeType="1"/>
          </p:cNvSpPr>
          <p:nvPr/>
        </p:nvSpPr>
        <p:spPr bwMode="auto">
          <a:xfrm>
            <a:off x="827088" y="3440103"/>
            <a:ext cx="7345362" cy="0"/>
          </a:xfrm>
          <a:prstGeom prst="line">
            <a:avLst/>
          </a:prstGeom>
          <a:noFill/>
          <a:ln w="9525">
            <a:solidFill>
              <a:schemeClr val="tx1"/>
            </a:solidFill>
            <a:round/>
            <a:headEnd/>
            <a:tailEnd/>
          </a:ln>
          <a:effectLst/>
        </p:spPr>
        <p:txBody>
          <a:bodyPr/>
          <a:lstStyle/>
          <a:p>
            <a:endParaRPr lang="es-ES"/>
          </a:p>
        </p:txBody>
      </p:sp>
      <p:sp>
        <p:nvSpPr>
          <p:cNvPr id="23570" name="Text Box 18"/>
          <p:cNvSpPr txBox="1">
            <a:spLocks noChangeArrowheads="1"/>
          </p:cNvSpPr>
          <p:nvPr/>
        </p:nvSpPr>
        <p:spPr bwMode="auto">
          <a:xfrm>
            <a:off x="900113" y="2576503"/>
            <a:ext cx="2735262" cy="825500"/>
          </a:xfrm>
          <a:prstGeom prst="rect">
            <a:avLst/>
          </a:prstGeom>
          <a:noFill/>
          <a:ln w="9525">
            <a:noFill/>
            <a:miter lim="800000"/>
            <a:headEnd/>
            <a:tailEnd/>
          </a:ln>
          <a:effectLst/>
        </p:spPr>
        <p:txBody>
          <a:bodyPr>
            <a:spAutoFit/>
          </a:bodyPr>
          <a:lstStyle/>
          <a:p>
            <a:pPr>
              <a:spcBef>
                <a:spcPct val="50000"/>
              </a:spcBef>
            </a:pPr>
            <a:r>
              <a:rPr lang="es-ES" sz="1600" b="1">
                <a:latin typeface="Arial" charset="0"/>
              </a:rPr>
              <a:t>Problemática, problema, objeto, campo específico, objetivo, hipótesis.</a:t>
            </a:r>
          </a:p>
        </p:txBody>
      </p:sp>
      <p:sp>
        <p:nvSpPr>
          <p:cNvPr id="23571" name="Line 19"/>
          <p:cNvSpPr>
            <a:spLocks noChangeShapeType="1"/>
          </p:cNvSpPr>
          <p:nvPr/>
        </p:nvSpPr>
        <p:spPr bwMode="auto">
          <a:xfrm>
            <a:off x="827088" y="4016365"/>
            <a:ext cx="7345362" cy="0"/>
          </a:xfrm>
          <a:prstGeom prst="line">
            <a:avLst/>
          </a:prstGeom>
          <a:noFill/>
          <a:ln w="9525">
            <a:solidFill>
              <a:schemeClr val="tx1"/>
            </a:solidFill>
            <a:round/>
            <a:headEnd/>
            <a:tailEnd/>
          </a:ln>
          <a:effectLst/>
        </p:spPr>
        <p:txBody>
          <a:bodyPr/>
          <a:lstStyle/>
          <a:p>
            <a:endParaRPr lang="es-ES"/>
          </a:p>
        </p:txBody>
      </p:sp>
      <p:sp>
        <p:nvSpPr>
          <p:cNvPr id="23572" name="Line 20"/>
          <p:cNvSpPr>
            <a:spLocks noChangeShapeType="1"/>
          </p:cNvSpPr>
          <p:nvPr/>
        </p:nvSpPr>
        <p:spPr bwMode="auto">
          <a:xfrm>
            <a:off x="827088" y="4376728"/>
            <a:ext cx="7345362" cy="0"/>
          </a:xfrm>
          <a:prstGeom prst="line">
            <a:avLst/>
          </a:prstGeom>
          <a:noFill/>
          <a:ln w="9525">
            <a:solidFill>
              <a:schemeClr val="tx1"/>
            </a:solidFill>
            <a:round/>
            <a:headEnd/>
            <a:tailEnd/>
          </a:ln>
          <a:effectLst/>
        </p:spPr>
        <p:txBody>
          <a:bodyPr/>
          <a:lstStyle/>
          <a:p>
            <a:endParaRPr lang="es-ES"/>
          </a:p>
        </p:txBody>
      </p:sp>
      <p:sp>
        <p:nvSpPr>
          <p:cNvPr id="23573" name="Line 21"/>
          <p:cNvSpPr>
            <a:spLocks noChangeShapeType="1"/>
          </p:cNvSpPr>
          <p:nvPr/>
        </p:nvSpPr>
        <p:spPr bwMode="auto">
          <a:xfrm>
            <a:off x="827088" y="4735503"/>
            <a:ext cx="7345362" cy="0"/>
          </a:xfrm>
          <a:prstGeom prst="line">
            <a:avLst/>
          </a:prstGeom>
          <a:noFill/>
          <a:ln w="9525">
            <a:solidFill>
              <a:schemeClr val="tx1"/>
            </a:solidFill>
            <a:round/>
            <a:headEnd/>
            <a:tailEnd/>
          </a:ln>
          <a:effectLst/>
        </p:spPr>
        <p:txBody>
          <a:bodyPr/>
          <a:lstStyle/>
          <a:p>
            <a:endParaRPr lang="es-ES"/>
          </a:p>
        </p:txBody>
      </p:sp>
      <p:sp>
        <p:nvSpPr>
          <p:cNvPr id="23576" name="Text Box 24"/>
          <p:cNvSpPr txBox="1">
            <a:spLocks noChangeArrowheads="1"/>
          </p:cNvSpPr>
          <p:nvPr/>
        </p:nvSpPr>
        <p:spPr bwMode="auto">
          <a:xfrm>
            <a:off x="900113" y="3584565"/>
            <a:ext cx="2735262" cy="336550"/>
          </a:xfrm>
          <a:prstGeom prst="rect">
            <a:avLst/>
          </a:prstGeom>
          <a:noFill/>
          <a:ln w="9525">
            <a:noFill/>
            <a:miter lim="800000"/>
            <a:headEnd/>
            <a:tailEnd/>
          </a:ln>
          <a:effectLst/>
        </p:spPr>
        <p:txBody>
          <a:bodyPr>
            <a:spAutoFit/>
          </a:bodyPr>
          <a:lstStyle/>
          <a:p>
            <a:pPr>
              <a:spcBef>
                <a:spcPct val="50000"/>
              </a:spcBef>
            </a:pPr>
            <a:r>
              <a:rPr lang="es-ES" sz="1600" b="1">
                <a:latin typeface="Arial" charset="0"/>
              </a:rPr>
              <a:t>Estado del Arte</a:t>
            </a:r>
          </a:p>
        </p:txBody>
      </p:sp>
      <p:sp>
        <p:nvSpPr>
          <p:cNvPr id="23577" name="Text Box 25"/>
          <p:cNvSpPr txBox="1">
            <a:spLocks noChangeArrowheads="1"/>
          </p:cNvSpPr>
          <p:nvPr/>
        </p:nvSpPr>
        <p:spPr bwMode="auto">
          <a:xfrm>
            <a:off x="3924300" y="2814628"/>
            <a:ext cx="1800225" cy="336550"/>
          </a:xfrm>
          <a:prstGeom prst="rect">
            <a:avLst/>
          </a:prstGeom>
          <a:noFill/>
          <a:ln w="9525">
            <a:noFill/>
            <a:miter lim="800000"/>
            <a:headEnd/>
            <a:tailEnd/>
          </a:ln>
          <a:effectLst/>
        </p:spPr>
        <p:txBody>
          <a:bodyPr>
            <a:spAutoFit/>
          </a:bodyPr>
          <a:lstStyle/>
          <a:p>
            <a:pPr algn="ctr">
              <a:spcBef>
                <a:spcPct val="50000"/>
              </a:spcBef>
            </a:pPr>
            <a:r>
              <a:rPr lang="es-ES" sz="1600" b="1">
                <a:latin typeface="Arial" charset="0"/>
              </a:rPr>
              <a:t>6</a:t>
            </a:r>
          </a:p>
        </p:txBody>
      </p:sp>
      <p:sp>
        <p:nvSpPr>
          <p:cNvPr id="23578" name="Text Box 26"/>
          <p:cNvSpPr txBox="1">
            <a:spLocks noChangeArrowheads="1"/>
          </p:cNvSpPr>
          <p:nvPr/>
        </p:nvSpPr>
        <p:spPr bwMode="auto">
          <a:xfrm>
            <a:off x="900113" y="4016365"/>
            <a:ext cx="2879725" cy="336550"/>
          </a:xfrm>
          <a:prstGeom prst="rect">
            <a:avLst/>
          </a:prstGeom>
          <a:noFill/>
          <a:ln w="9525">
            <a:noFill/>
            <a:miter lim="800000"/>
            <a:headEnd/>
            <a:tailEnd/>
          </a:ln>
          <a:effectLst/>
        </p:spPr>
        <p:txBody>
          <a:bodyPr>
            <a:spAutoFit/>
          </a:bodyPr>
          <a:lstStyle/>
          <a:p>
            <a:pPr>
              <a:spcBef>
                <a:spcPct val="50000"/>
              </a:spcBef>
            </a:pPr>
            <a:r>
              <a:rPr lang="es-ES" sz="1600" b="1">
                <a:latin typeface="Arial" charset="0"/>
              </a:rPr>
              <a:t>Modelo Teórico Conceptual</a:t>
            </a:r>
          </a:p>
        </p:txBody>
      </p:sp>
      <p:sp>
        <p:nvSpPr>
          <p:cNvPr id="23579" name="Text Box 27"/>
          <p:cNvSpPr txBox="1">
            <a:spLocks noChangeArrowheads="1"/>
          </p:cNvSpPr>
          <p:nvPr/>
        </p:nvSpPr>
        <p:spPr bwMode="auto">
          <a:xfrm>
            <a:off x="900113" y="4376728"/>
            <a:ext cx="2735262" cy="336550"/>
          </a:xfrm>
          <a:prstGeom prst="rect">
            <a:avLst/>
          </a:prstGeom>
          <a:noFill/>
          <a:ln w="9525">
            <a:noFill/>
            <a:miter lim="800000"/>
            <a:headEnd/>
            <a:tailEnd/>
          </a:ln>
          <a:effectLst/>
        </p:spPr>
        <p:txBody>
          <a:bodyPr>
            <a:spAutoFit/>
          </a:bodyPr>
          <a:lstStyle/>
          <a:p>
            <a:pPr>
              <a:spcBef>
                <a:spcPct val="50000"/>
              </a:spcBef>
            </a:pPr>
            <a:r>
              <a:rPr lang="es-ES" sz="1600" b="1" dirty="0">
                <a:latin typeface="Arial" charset="0"/>
              </a:rPr>
              <a:t>Modelo Cuántico</a:t>
            </a:r>
          </a:p>
        </p:txBody>
      </p:sp>
      <p:sp>
        <p:nvSpPr>
          <p:cNvPr id="23580" name="Text Box 28"/>
          <p:cNvSpPr txBox="1">
            <a:spLocks noChangeArrowheads="1"/>
          </p:cNvSpPr>
          <p:nvPr/>
        </p:nvSpPr>
        <p:spPr bwMode="auto">
          <a:xfrm>
            <a:off x="900113" y="4759315"/>
            <a:ext cx="2735262" cy="336550"/>
          </a:xfrm>
          <a:prstGeom prst="rect">
            <a:avLst/>
          </a:prstGeom>
          <a:noFill/>
          <a:ln w="9525">
            <a:noFill/>
            <a:miter lim="800000"/>
            <a:headEnd/>
            <a:tailEnd/>
          </a:ln>
          <a:effectLst/>
        </p:spPr>
        <p:txBody>
          <a:bodyPr>
            <a:spAutoFit/>
          </a:bodyPr>
          <a:lstStyle/>
          <a:p>
            <a:pPr>
              <a:spcBef>
                <a:spcPct val="50000"/>
              </a:spcBef>
            </a:pPr>
            <a:r>
              <a:rPr lang="es-ES" sz="1600" b="1">
                <a:latin typeface="Arial" charset="0"/>
              </a:rPr>
              <a:t>Título de la investigación</a:t>
            </a:r>
          </a:p>
        </p:txBody>
      </p:sp>
      <p:sp>
        <p:nvSpPr>
          <p:cNvPr id="23581" name="Text Box 29"/>
          <p:cNvSpPr txBox="1">
            <a:spLocks noChangeArrowheads="1"/>
          </p:cNvSpPr>
          <p:nvPr/>
        </p:nvSpPr>
        <p:spPr bwMode="auto">
          <a:xfrm>
            <a:off x="3924300" y="3584565"/>
            <a:ext cx="1800225" cy="336550"/>
          </a:xfrm>
          <a:prstGeom prst="rect">
            <a:avLst/>
          </a:prstGeom>
          <a:noFill/>
          <a:ln w="9525">
            <a:noFill/>
            <a:miter lim="800000"/>
            <a:headEnd/>
            <a:tailEnd/>
          </a:ln>
          <a:effectLst/>
        </p:spPr>
        <p:txBody>
          <a:bodyPr>
            <a:spAutoFit/>
          </a:bodyPr>
          <a:lstStyle/>
          <a:p>
            <a:pPr algn="ctr">
              <a:spcBef>
                <a:spcPct val="50000"/>
              </a:spcBef>
            </a:pPr>
            <a:r>
              <a:rPr lang="es-ES" sz="1600" b="1">
                <a:latin typeface="Arial" charset="0"/>
              </a:rPr>
              <a:t>10</a:t>
            </a:r>
          </a:p>
        </p:txBody>
      </p:sp>
      <p:sp>
        <p:nvSpPr>
          <p:cNvPr id="23582" name="Text Box 30"/>
          <p:cNvSpPr txBox="1">
            <a:spLocks noChangeArrowheads="1"/>
          </p:cNvSpPr>
          <p:nvPr/>
        </p:nvSpPr>
        <p:spPr bwMode="auto">
          <a:xfrm>
            <a:off x="3924300" y="4040178"/>
            <a:ext cx="1800225" cy="336550"/>
          </a:xfrm>
          <a:prstGeom prst="rect">
            <a:avLst/>
          </a:prstGeom>
          <a:noFill/>
          <a:ln w="9525">
            <a:noFill/>
            <a:miter lim="800000"/>
            <a:headEnd/>
            <a:tailEnd/>
          </a:ln>
          <a:effectLst/>
        </p:spPr>
        <p:txBody>
          <a:bodyPr>
            <a:spAutoFit/>
          </a:bodyPr>
          <a:lstStyle/>
          <a:p>
            <a:pPr algn="ctr">
              <a:spcBef>
                <a:spcPct val="50000"/>
              </a:spcBef>
            </a:pPr>
            <a:r>
              <a:rPr lang="es-ES" sz="1600" b="1">
                <a:latin typeface="Arial" charset="0"/>
              </a:rPr>
              <a:t>6</a:t>
            </a:r>
          </a:p>
        </p:txBody>
      </p:sp>
      <p:sp>
        <p:nvSpPr>
          <p:cNvPr id="23583" name="Text Box 31"/>
          <p:cNvSpPr txBox="1">
            <a:spLocks noChangeArrowheads="1"/>
          </p:cNvSpPr>
          <p:nvPr/>
        </p:nvSpPr>
        <p:spPr bwMode="auto">
          <a:xfrm>
            <a:off x="3924300" y="4398953"/>
            <a:ext cx="1800225" cy="336550"/>
          </a:xfrm>
          <a:prstGeom prst="rect">
            <a:avLst/>
          </a:prstGeom>
          <a:noFill/>
          <a:ln w="9525">
            <a:noFill/>
            <a:miter lim="800000"/>
            <a:headEnd/>
            <a:tailEnd/>
          </a:ln>
          <a:effectLst/>
        </p:spPr>
        <p:txBody>
          <a:bodyPr>
            <a:spAutoFit/>
          </a:bodyPr>
          <a:lstStyle/>
          <a:p>
            <a:pPr algn="ctr">
              <a:spcBef>
                <a:spcPct val="50000"/>
              </a:spcBef>
            </a:pPr>
            <a:r>
              <a:rPr lang="es-ES" sz="1600" b="1">
                <a:latin typeface="Arial" charset="0"/>
              </a:rPr>
              <a:t>2</a:t>
            </a:r>
          </a:p>
        </p:txBody>
      </p:sp>
      <p:sp>
        <p:nvSpPr>
          <p:cNvPr id="23584" name="Text Box 32"/>
          <p:cNvSpPr txBox="1">
            <a:spLocks noChangeArrowheads="1"/>
          </p:cNvSpPr>
          <p:nvPr/>
        </p:nvSpPr>
        <p:spPr bwMode="auto">
          <a:xfrm>
            <a:off x="3924300" y="4735503"/>
            <a:ext cx="1800225" cy="336550"/>
          </a:xfrm>
          <a:prstGeom prst="rect">
            <a:avLst/>
          </a:prstGeom>
          <a:noFill/>
          <a:ln w="9525">
            <a:noFill/>
            <a:miter lim="800000"/>
            <a:headEnd/>
            <a:tailEnd/>
          </a:ln>
          <a:effectLst/>
        </p:spPr>
        <p:txBody>
          <a:bodyPr>
            <a:spAutoFit/>
          </a:bodyPr>
          <a:lstStyle/>
          <a:p>
            <a:pPr algn="ctr">
              <a:spcBef>
                <a:spcPct val="50000"/>
              </a:spcBef>
            </a:pPr>
            <a:r>
              <a:rPr lang="es-ES" sz="1600" b="1">
                <a:latin typeface="Arial" charset="0"/>
              </a:rPr>
              <a:t>1</a:t>
            </a:r>
          </a:p>
        </p:txBody>
      </p:sp>
      <p:sp>
        <p:nvSpPr>
          <p:cNvPr id="27" name="26 Marcador de fecha"/>
          <p:cNvSpPr>
            <a:spLocks noGrp="1"/>
          </p:cNvSpPr>
          <p:nvPr>
            <p:ph type="dt" sz="half" idx="10"/>
          </p:nvPr>
        </p:nvSpPr>
        <p:spPr/>
        <p:txBody>
          <a:bodyPr/>
          <a:lstStyle/>
          <a:p>
            <a:fld id="{44FD887B-7D27-4FB5-9086-F8BD1C2BDEE5}"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linds(horizontal)">
                                      <p:cBhvr>
                                        <p:cTn id="7" dur="500"/>
                                        <p:tgtEl>
                                          <p:spTgt spid="235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blinds(horizontal)">
                                      <p:cBhvr>
                                        <p:cTn id="12" dur="500"/>
                                        <p:tgtEl>
                                          <p:spTgt spid="2355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3557"/>
                                        </p:tgtEl>
                                        <p:attrNameLst>
                                          <p:attrName>style.visibility</p:attrName>
                                        </p:attrNameLst>
                                      </p:cBhvr>
                                      <p:to>
                                        <p:strVal val="visible"/>
                                      </p:to>
                                    </p:set>
                                    <p:animEffect transition="in" filter="blinds(horizontal)">
                                      <p:cBhvr>
                                        <p:cTn id="15" dur="500"/>
                                        <p:tgtEl>
                                          <p:spTgt spid="2355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3558"/>
                                        </p:tgtEl>
                                        <p:attrNameLst>
                                          <p:attrName>style.visibility</p:attrName>
                                        </p:attrNameLst>
                                      </p:cBhvr>
                                      <p:to>
                                        <p:strVal val="visible"/>
                                      </p:to>
                                    </p:set>
                                    <p:animEffect transition="in" filter="blinds(horizontal)">
                                      <p:cBhvr>
                                        <p:cTn id="18" dur="500"/>
                                        <p:tgtEl>
                                          <p:spTgt spid="2355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3559"/>
                                        </p:tgtEl>
                                        <p:attrNameLst>
                                          <p:attrName>style.visibility</p:attrName>
                                        </p:attrNameLst>
                                      </p:cBhvr>
                                      <p:to>
                                        <p:strVal val="visible"/>
                                      </p:to>
                                    </p:set>
                                    <p:animEffect transition="in" filter="blinds(horizontal)">
                                      <p:cBhvr>
                                        <p:cTn id="21" dur="500"/>
                                        <p:tgtEl>
                                          <p:spTgt spid="2355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3560"/>
                                        </p:tgtEl>
                                        <p:attrNameLst>
                                          <p:attrName>style.visibility</p:attrName>
                                        </p:attrNameLst>
                                      </p:cBhvr>
                                      <p:to>
                                        <p:strVal val="visible"/>
                                      </p:to>
                                    </p:set>
                                    <p:animEffect transition="in" filter="blinds(horizontal)">
                                      <p:cBhvr>
                                        <p:cTn id="24" dur="500"/>
                                        <p:tgtEl>
                                          <p:spTgt spid="2356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3561"/>
                                        </p:tgtEl>
                                        <p:attrNameLst>
                                          <p:attrName>style.visibility</p:attrName>
                                        </p:attrNameLst>
                                      </p:cBhvr>
                                      <p:to>
                                        <p:strVal val="visible"/>
                                      </p:to>
                                    </p:set>
                                    <p:animEffect transition="in" filter="blinds(horizontal)">
                                      <p:cBhvr>
                                        <p:cTn id="27" dur="500"/>
                                        <p:tgtEl>
                                          <p:spTgt spid="2356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3562"/>
                                        </p:tgtEl>
                                        <p:attrNameLst>
                                          <p:attrName>style.visibility</p:attrName>
                                        </p:attrNameLst>
                                      </p:cBhvr>
                                      <p:to>
                                        <p:strVal val="visible"/>
                                      </p:to>
                                    </p:set>
                                    <p:animEffect transition="in" filter="blinds(horizontal)">
                                      <p:cBhvr>
                                        <p:cTn id="30" dur="500"/>
                                        <p:tgtEl>
                                          <p:spTgt spid="2356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3563"/>
                                        </p:tgtEl>
                                        <p:attrNameLst>
                                          <p:attrName>style.visibility</p:attrName>
                                        </p:attrNameLst>
                                      </p:cBhvr>
                                      <p:to>
                                        <p:strVal val="visible"/>
                                      </p:to>
                                    </p:set>
                                    <p:animEffect transition="in" filter="blinds(horizontal)">
                                      <p:cBhvr>
                                        <p:cTn id="33" dur="500"/>
                                        <p:tgtEl>
                                          <p:spTgt spid="23563"/>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3564"/>
                                        </p:tgtEl>
                                        <p:attrNameLst>
                                          <p:attrName>style.visibility</p:attrName>
                                        </p:attrNameLst>
                                      </p:cBhvr>
                                      <p:to>
                                        <p:strVal val="visible"/>
                                      </p:to>
                                    </p:set>
                                    <p:animEffect transition="in" filter="blinds(horizontal)">
                                      <p:cBhvr>
                                        <p:cTn id="36" dur="500"/>
                                        <p:tgtEl>
                                          <p:spTgt spid="23564"/>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3565"/>
                                        </p:tgtEl>
                                        <p:attrNameLst>
                                          <p:attrName>style.visibility</p:attrName>
                                        </p:attrNameLst>
                                      </p:cBhvr>
                                      <p:to>
                                        <p:strVal val="visible"/>
                                      </p:to>
                                    </p:set>
                                    <p:animEffect transition="in" filter="blinds(horizontal)">
                                      <p:cBhvr>
                                        <p:cTn id="39" dur="500"/>
                                        <p:tgtEl>
                                          <p:spTgt spid="2356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3568"/>
                                        </p:tgtEl>
                                        <p:attrNameLst>
                                          <p:attrName>style.visibility</p:attrName>
                                        </p:attrNameLst>
                                      </p:cBhvr>
                                      <p:to>
                                        <p:strVal val="visible"/>
                                      </p:to>
                                    </p:set>
                                    <p:animEffect transition="in" filter="blinds(horizontal)">
                                      <p:cBhvr>
                                        <p:cTn id="42" dur="500"/>
                                        <p:tgtEl>
                                          <p:spTgt spid="23568"/>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3570"/>
                                        </p:tgtEl>
                                        <p:attrNameLst>
                                          <p:attrName>style.visibility</p:attrName>
                                        </p:attrNameLst>
                                      </p:cBhvr>
                                      <p:to>
                                        <p:strVal val="visible"/>
                                      </p:to>
                                    </p:set>
                                    <p:animEffect transition="in" filter="blinds(horizontal)">
                                      <p:cBhvr>
                                        <p:cTn id="45" dur="500"/>
                                        <p:tgtEl>
                                          <p:spTgt spid="23570"/>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3571"/>
                                        </p:tgtEl>
                                        <p:attrNameLst>
                                          <p:attrName>style.visibility</p:attrName>
                                        </p:attrNameLst>
                                      </p:cBhvr>
                                      <p:to>
                                        <p:strVal val="visible"/>
                                      </p:to>
                                    </p:set>
                                    <p:animEffect transition="in" filter="blinds(horizontal)">
                                      <p:cBhvr>
                                        <p:cTn id="48" dur="500"/>
                                        <p:tgtEl>
                                          <p:spTgt spid="23571"/>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3572"/>
                                        </p:tgtEl>
                                        <p:attrNameLst>
                                          <p:attrName>style.visibility</p:attrName>
                                        </p:attrNameLst>
                                      </p:cBhvr>
                                      <p:to>
                                        <p:strVal val="visible"/>
                                      </p:to>
                                    </p:set>
                                    <p:animEffect transition="in" filter="blinds(horizontal)">
                                      <p:cBhvr>
                                        <p:cTn id="51" dur="500"/>
                                        <p:tgtEl>
                                          <p:spTgt spid="23572"/>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3573"/>
                                        </p:tgtEl>
                                        <p:attrNameLst>
                                          <p:attrName>style.visibility</p:attrName>
                                        </p:attrNameLst>
                                      </p:cBhvr>
                                      <p:to>
                                        <p:strVal val="visible"/>
                                      </p:to>
                                    </p:set>
                                    <p:animEffect transition="in" filter="blinds(horizontal)">
                                      <p:cBhvr>
                                        <p:cTn id="54" dur="500"/>
                                        <p:tgtEl>
                                          <p:spTgt spid="23573"/>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3576"/>
                                        </p:tgtEl>
                                        <p:attrNameLst>
                                          <p:attrName>style.visibility</p:attrName>
                                        </p:attrNameLst>
                                      </p:cBhvr>
                                      <p:to>
                                        <p:strVal val="visible"/>
                                      </p:to>
                                    </p:set>
                                    <p:animEffect transition="in" filter="blinds(horizontal)">
                                      <p:cBhvr>
                                        <p:cTn id="57" dur="500"/>
                                        <p:tgtEl>
                                          <p:spTgt spid="23576"/>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3577"/>
                                        </p:tgtEl>
                                        <p:attrNameLst>
                                          <p:attrName>style.visibility</p:attrName>
                                        </p:attrNameLst>
                                      </p:cBhvr>
                                      <p:to>
                                        <p:strVal val="visible"/>
                                      </p:to>
                                    </p:set>
                                    <p:animEffect transition="in" filter="blinds(horizontal)">
                                      <p:cBhvr>
                                        <p:cTn id="60" dur="500"/>
                                        <p:tgtEl>
                                          <p:spTgt spid="2357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3578"/>
                                        </p:tgtEl>
                                        <p:attrNameLst>
                                          <p:attrName>style.visibility</p:attrName>
                                        </p:attrNameLst>
                                      </p:cBhvr>
                                      <p:to>
                                        <p:strVal val="visible"/>
                                      </p:to>
                                    </p:set>
                                    <p:animEffect transition="in" filter="blinds(horizontal)">
                                      <p:cBhvr>
                                        <p:cTn id="63" dur="500"/>
                                        <p:tgtEl>
                                          <p:spTgt spid="23578"/>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3579"/>
                                        </p:tgtEl>
                                        <p:attrNameLst>
                                          <p:attrName>style.visibility</p:attrName>
                                        </p:attrNameLst>
                                      </p:cBhvr>
                                      <p:to>
                                        <p:strVal val="visible"/>
                                      </p:to>
                                    </p:set>
                                    <p:animEffect transition="in" filter="blinds(horizontal)">
                                      <p:cBhvr>
                                        <p:cTn id="66" dur="500"/>
                                        <p:tgtEl>
                                          <p:spTgt spid="23579"/>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23580"/>
                                        </p:tgtEl>
                                        <p:attrNameLst>
                                          <p:attrName>style.visibility</p:attrName>
                                        </p:attrNameLst>
                                      </p:cBhvr>
                                      <p:to>
                                        <p:strVal val="visible"/>
                                      </p:to>
                                    </p:set>
                                    <p:animEffect transition="in" filter="blinds(horizontal)">
                                      <p:cBhvr>
                                        <p:cTn id="69" dur="500"/>
                                        <p:tgtEl>
                                          <p:spTgt spid="23580"/>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3581"/>
                                        </p:tgtEl>
                                        <p:attrNameLst>
                                          <p:attrName>style.visibility</p:attrName>
                                        </p:attrNameLst>
                                      </p:cBhvr>
                                      <p:to>
                                        <p:strVal val="visible"/>
                                      </p:to>
                                    </p:set>
                                    <p:animEffect transition="in" filter="blinds(horizontal)">
                                      <p:cBhvr>
                                        <p:cTn id="72" dur="500"/>
                                        <p:tgtEl>
                                          <p:spTgt spid="23581"/>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23582"/>
                                        </p:tgtEl>
                                        <p:attrNameLst>
                                          <p:attrName>style.visibility</p:attrName>
                                        </p:attrNameLst>
                                      </p:cBhvr>
                                      <p:to>
                                        <p:strVal val="visible"/>
                                      </p:to>
                                    </p:set>
                                    <p:animEffect transition="in" filter="blinds(horizontal)">
                                      <p:cBhvr>
                                        <p:cTn id="75" dur="500"/>
                                        <p:tgtEl>
                                          <p:spTgt spid="23582"/>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23583"/>
                                        </p:tgtEl>
                                        <p:attrNameLst>
                                          <p:attrName>style.visibility</p:attrName>
                                        </p:attrNameLst>
                                      </p:cBhvr>
                                      <p:to>
                                        <p:strVal val="visible"/>
                                      </p:to>
                                    </p:set>
                                    <p:animEffect transition="in" filter="blinds(horizontal)">
                                      <p:cBhvr>
                                        <p:cTn id="78" dur="500"/>
                                        <p:tgtEl>
                                          <p:spTgt spid="23583"/>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23584"/>
                                        </p:tgtEl>
                                        <p:attrNameLst>
                                          <p:attrName>style.visibility</p:attrName>
                                        </p:attrNameLst>
                                      </p:cBhvr>
                                      <p:to>
                                        <p:strVal val="visible"/>
                                      </p:to>
                                    </p:set>
                                    <p:animEffect transition="in" filter="blinds(horizontal)">
                                      <p:cBhvr>
                                        <p:cTn id="81" dur="500"/>
                                        <p:tgtEl>
                                          <p:spTgt spid="23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P spid="23556" grpId="0" animBg="1"/>
      <p:bldP spid="23557" grpId="0" animBg="1"/>
      <p:bldP spid="23558" grpId="0" animBg="1"/>
      <p:bldP spid="23559" grpId="0" animBg="1"/>
      <p:bldP spid="23560" grpId="0" animBg="1"/>
      <p:bldP spid="23561" grpId="0" animBg="1"/>
      <p:bldP spid="23562" grpId="0" animBg="1"/>
      <p:bldP spid="23563" grpId="0"/>
      <p:bldP spid="23564" grpId="0"/>
      <p:bldP spid="23565" grpId="0"/>
      <p:bldP spid="23568" grpId="0" animBg="1"/>
      <p:bldP spid="23570" grpId="0"/>
      <p:bldP spid="23571" grpId="0" animBg="1"/>
      <p:bldP spid="23572" grpId="0" animBg="1"/>
      <p:bldP spid="23573" grpId="0" animBg="1"/>
      <p:bldP spid="23576" grpId="0"/>
      <p:bldP spid="23577" grpId="0"/>
      <p:bldP spid="23578" grpId="0"/>
      <p:bldP spid="23579" grpId="0"/>
      <p:bldP spid="23580" grpId="0"/>
      <p:bldP spid="23581" grpId="0"/>
      <p:bldP spid="23582" grpId="0"/>
      <p:bldP spid="23583" grpId="0"/>
      <p:bldP spid="2358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Text Box 5"/>
          <p:cNvSpPr txBox="1">
            <a:spLocks noChangeArrowheads="1"/>
          </p:cNvSpPr>
          <p:nvPr/>
        </p:nvSpPr>
        <p:spPr bwMode="auto">
          <a:xfrm>
            <a:off x="928662" y="571480"/>
            <a:ext cx="7272338" cy="8223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marL="457200" indent="-457200" algn="ctr">
              <a:spcBef>
                <a:spcPct val="50000"/>
              </a:spcBef>
            </a:pPr>
            <a:r>
              <a:rPr lang="es-ES" sz="2400" b="1" dirty="0">
                <a:solidFill>
                  <a:srgbClr val="0000FF"/>
                </a:solidFill>
              </a:rPr>
              <a:t>Rúbrica de Evaluación del Proyecto de Investigación Tecnológica</a:t>
            </a:r>
          </a:p>
        </p:txBody>
      </p:sp>
      <p:sp>
        <p:nvSpPr>
          <p:cNvPr id="55302" name="Line 6"/>
          <p:cNvSpPr>
            <a:spLocks noChangeShapeType="1"/>
          </p:cNvSpPr>
          <p:nvPr/>
        </p:nvSpPr>
        <p:spPr bwMode="auto">
          <a:xfrm>
            <a:off x="642910" y="2074851"/>
            <a:ext cx="7848600" cy="0"/>
          </a:xfrm>
          <a:prstGeom prst="line">
            <a:avLst/>
          </a:prstGeom>
          <a:noFill/>
          <a:ln w="9525">
            <a:solidFill>
              <a:schemeClr val="tx1"/>
            </a:solidFill>
            <a:round/>
            <a:headEnd/>
            <a:tailEnd/>
          </a:ln>
          <a:effectLst/>
        </p:spPr>
        <p:txBody>
          <a:bodyPr/>
          <a:lstStyle/>
          <a:p>
            <a:endParaRPr lang="es-ES"/>
          </a:p>
        </p:txBody>
      </p:sp>
      <p:sp>
        <p:nvSpPr>
          <p:cNvPr id="55303" name="Line 7"/>
          <p:cNvSpPr>
            <a:spLocks noChangeShapeType="1"/>
          </p:cNvSpPr>
          <p:nvPr/>
        </p:nvSpPr>
        <p:spPr bwMode="auto">
          <a:xfrm>
            <a:off x="642910" y="2506651"/>
            <a:ext cx="7848600" cy="0"/>
          </a:xfrm>
          <a:prstGeom prst="line">
            <a:avLst/>
          </a:prstGeom>
          <a:noFill/>
          <a:ln w="9525">
            <a:solidFill>
              <a:schemeClr val="tx1"/>
            </a:solidFill>
            <a:round/>
            <a:headEnd/>
            <a:tailEnd/>
          </a:ln>
          <a:effectLst/>
        </p:spPr>
        <p:txBody>
          <a:bodyPr/>
          <a:lstStyle/>
          <a:p>
            <a:endParaRPr lang="es-ES"/>
          </a:p>
        </p:txBody>
      </p:sp>
      <p:sp>
        <p:nvSpPr>
          <p:cNvPr id="55304" name="Line 8"/>
          <p:cNvSpPr>
            <a:spLocks noChangeShapeType="1"/>
          </p:cNvSpPr>
          <p:nvPr/>
        </p:nvSpPr>
        <p:spPr bwMode="auto">
          <a:xfrm>
            <a:off x="642910" y="4235438"/>
            <a:ext cx="7848600" cy="0"/>
          </a:xfrm>
          <a:prstGeom prst="line">
            <a:avLst/>
          </a:prstGeom>
          <a:noFill/>
          <a:ln w="9525">
            <a:solidFill>
              <a:schemeClr val="tx1"/>
            </a:solidFill>
            <a:round/>
            <a:headEnd/>
            <a:tailEnd/>
          </a:ln>
          <a:effectLst/>
        </p:spPr>
        <p:txBody>
          <a:bodyPr/>
          <a:lstStyle/>
          <a:p>
            <a:endParaRPr lang="es-ES"/>
          </a:p>
        </p:txBody>
      </p:sp>
      <p:sp>
        <p:nvSpPr>
          <p:cNvPr id="55305" name="Line 9"/>
          <p:cNvSpPr>
            <a:spLocks noChangeShapeType="1"/>
          </p:cNvSpPr>
          <p:nvPr/>
        </p:nvSpPr>
        <p:spPr bwMode="auto">
          <a:xfrm>
            <a:off x="642910" y="2940038"/>
            <a:ext cx="7848600" cy="0"/>
          </a:xfrm>
          <a:prstGeom prst="line">
            <a:avLst/>
          </a:prstGeom>
          <a:noFill/>
          <a:ln w="9525">
            <a:solidFill>
              <a:schemeClr val="tx1"/>
            </a:solidFill>
            <a:round/>
            <a:headEnd/>
            <a:tailEnd/>
          </a:ln>
          <a:effectLst/>
        </p:spPr>
        <p:txBody>
          <a:bodyPr/>
          <a:lstStyle/>
          <a:p>
            <a:endParaRPr lang="es-ES"/>
          </a:p>
        </p:txBody>
      </p:sp>
      <p:sp>
        <p:nvSpPr>
          <p:cNvPr id="55306" name="Line 10"/>
          <p:cNvSpPr>
            <a:spLocks noChangeShapeType="1"/>
          </p:cNvSpPr>
          <p:nvPr/>
        </p:nvSpPr>
        <p:spPr bwMode="auto">
          <a:xfrm>
            <a:off x="642910" y="3371838"/>
            <a:ext cx="7848600" cy="0"/>
          </a:xfrm>
          <a:prstGeom prst="line">
            <a:avLst/>
          </a:prstGeom>
          <a:noFill/>
          <a:ln w="9525">
            <a:solidFill>
              <a:schemeClr val="tx1"/>
            </a:solidFill>
            <a:round/>
            <a:headEnd/>
            <a:tailEnd/>
          </a:ln>
          <a:effectLst/>
        </p:spPr>
        <p:txBody>
          <a:bodyPr/>
          <a:lstStyle/>
          <a:p>
            <a:endParaRPr lang="es-ES"/>
          </a:p>
        </p:txBody>
      </p:sp>
      <p:sp>
        <p:nvSpPr>
          <p:cNvPr id="55307" name="Line 11"/>
          <p:cNvSpPr>
            <a:spLocks noChangeShapeType="1"/>
          </p:cNvSpPr>
          <p:nvPr/>
        </p:nvSpPr>
        <p:spPr bwMode="auto">
          <a:xfrm>
            <a:off x="642910" y="3803638"/>
            <a:ext cx="7848600" cy="0"/>
          </a:xfrm>
          <a:prstGeom prst="line">
            <a:avLst/>
          </a:prstGeom>
          <a:noFill/>
          <a:ln w="9525">
            <a:solidFill>
              <a:schemeClr val="tx1"/>
            </a:solidFill>
            <a:round/>
            <a:headEnd/>
            <a:tailEnd/>
          </a:ln>
          <a:effectLst/>
        </p:spPr>
        <p:txBody>
          <a:bodyPr/>
          <a:lstStyle/>
          <a:p>
            <a:endParaRPr lang="es-ES"/>
          </a:p>
        </p:txBody>
      </p:sp>
      <p:sp>
        <p:nvSpPr>
          <p:cNvPr id="55308" name="Line 12"/>
          <p:cNvSpPr>
            <a:spLocks noChangeShapeType="1"/>
          </p:cNvSpPr>
          <p:nvPr/>
        </p:nvSpPr>
        <p:spPr bwMode="auto">
          <a:xfrm>
            <a:off x="642910" y="4667238"/>
            <a:ext cx="7848600" cy="0"/>
          </a:xfrm>
          <a:prstGeom prst="line">
            <a:avLst/>
          </a:prstGeom>
          <a:noFill/>
          <a:ln w="9525">
            <a:solidFill>
              <a:schemeClr val="tx1"/>
            </a:solidFill>
            <a:round/>
            <a:headEnd/>
            <a:tailEnd/>
          </a:ln>
          <a:effectLst/>
        </p:spPr>
        <p:txBody>
          <a:bodyPr/>
          <a:lstStyle/>
          <a:p>
            <a:endParaRPr lang="es-ES"/>
          </a:p>
        </p:txBody>
      </p:sp>
      <p:sp>
        <p:nvSpPr>
          <p:cNvPr id="55309" name="Line 13"/>
          <p:cNvSpPr>
            <a:spLocks noChangeShapeType="1"/>
          </p:cNvSpPr>
          <p:nvPr/>
        </p:nvSpPr>
        <p:spPr bwMode="auto">
          <a:xfrm>
            <a:off x="642910" y="5962638"/>
            <a:ext cx="7848600" cy="0"/>
          </a:xfrm>
          <a:prstGeom prst="line">
            <a:avLst/>
          </a:prstGeom>
          <a:noFill/>
          <a:ln w="9525">
            <a:solidFill>
              <a:schemeClr val="tx1"/>
            </a:solidFill>
            <a:round/>
            <a:headEnd/>
            <a:tailEnd/>
          </a:ln>
          <a:effectLst/>
        </p:spPr>
        <p:txBody>
          <a:bodyPr/>
          <a:lstStyle/>
          <a:p>
            <a:endParaRPr lang="es-ES"/>
          </a:p>
        </p:txBody>
      </p:sp>
      <p:sp>
        <p:nvSpPr>
          <p:cNvPr id="55310" name="Line 14"/>
          <p:cNvSpPr>
            <a:spLocks noChangeShapeType="1"/>
          </p:cNvSpPr>
          <p:nvPr/>
        </p:nvSpPr>
        <p:spPr bwMode="auto">
          <a:xfrm>
            <a:off x="642910" y="4667238"/>
            <a:ext cx="7848600" cy="0"/>
          </a:xfrm>
          <a:prstGeom prst="line">
            <a:avLst/>
          </a:prstGeom>
          <a:noFill/>
          <a:ln w="9525">
            <a:solidFill>
              <a:schemeClr val="tx1"/>
            </a:solidFill>
            <a:round/>
            <a:headEnd/>
            <a:tailEnd/>
          </a:ln>
          <a:effectLst/>
        </p:spPr>
        <p:txBody>
          <a:bodyPr/>
          <a:lstStyle/>
          <a:p>
            <a:endParaRPr lang="es-ES"/>
          </a:p>
        </p:txBody>
      </p:sp>
      <p:sp>
        <p:nvSpPr>
          <p:cNvPr id="55311" name="Line 15"/>
          <p:cNvSpPr>
            <a:spLocks noChangeShapeType="1"/>
          </p:cNvSpPr>
          <p:nvPr/>
        </p:nvSpPr>
        <p:spPr bwMode="auto">
          <a:xfrm>
            <a:off x="642910" y="5099038"/>
            <a:ext cx="7848600" cy="0"/>
          </a:xfrm>
          <a:prstGeom prst="line">
            <a:avLst/>
          </a:prstGeom>
          <a:noFill/>
          <a:ln w="9525">
            <a:solidFill>
              <a:schemeClr val="tx1"/>
            </a:solidFill>
            <a:round/>
            <a:headEnd/>
            <a:tailEnd/>
          </a:ln>
          <a:effectLst/>
        </p:spPr>
        <p:txBody>
          <a:bodyPr/>
          <a:lstStyle/>
          <a:p>
            <a:endParaRPr lang="es-ES"/>
          </a:p>
        </p:txBody>
      </p:sp>
      <p:sp>
        <p:nvSpPr>
          <p:cNvPr id="55312" name="Line 16"/>
          <p:cNvSpPr>
            <a:spLocks noChangeShapeType="1"/>
          </p:cNvSpPr>
          <p:nvPr/>
        </p:nvSpPr>
        <p:spPr bwMode="auto">
          <a:xfrm>
            <a:off x="642910" y="5530838"/>
            <a:ext cx="7848600" cy="0"/>
          </a:xfrm>
          <a:prstGeom prst="line">
            <a:avLst/>
          </a:prstGeom>
          <a:noFill/>
          <a:ln w="9525">
            <a:solidFill>
              <a:schemeClr val="tx1"/>
            </a:solidFill>
            <a:round/>
            <a:headEnd/>
            <a:tailEnd/>
          </a:ln>
          <a:effectLst/>
        </p:spPr>
        <p:txBody>
          <a:bodyPr/>
          <a:lstStyle/>
          <a:p>
            <a:endParaRPr lang="es-ES"/>
          </a:p>
        </p:txBody>
      </p:sp>
      <p:sp>
        <p:nvSpPr>
          <p:cNvPr id="55313" name="Line 17"/>
          <p:cNvSpPr>
            <a:spLocks noChangeShapeType="1"/>
          </p:cNvSpPr>
          <p:nvPr/>
        </p:nvSpPr>
        <p:spPr bwMode="auto">
          <a:xfrm>
            <a:off x="642910" y="6394438"/>
            <a:ext cx="7848600" cy="0"/>
          </a:xfrm>
          <a:prstGeom prst="line">
            <a:avLst/>
          </a:prstGeom>
          <a:noFill/>
          <a:ln w="9525">
            <a:solidFill>
              <a:schemeClr val="tx1"/>
            </a:solidFill>
            <a:round/>
            <a:headEnd/>
            <a:tailEnd/>
          </a:ln>
          <a:effectLst/>
        </p:spPr>
        <p:txBody>
          <a:bodyPr/>
          <a:lstStyle/>
          <a:p>
            <a:endParaRPr lang="es-ES"/>
          </a:p>
        </p:txBody>
      </p:sp>
      <p:sp>
        <p:nvSpPr>
          <p:cNvPr id="55314" name="Line 18"/>
          <p:cNvSpPr>
            <a:spLocks noChangeShapeType="1"/>
          </p:cNvSpPr>
          <p:nvPr/>
        </p:nvSpPr>
        <p:spPr bwMode="auto">
          <a:xfrm>
            <a:off x="642910" y="1714488"/>
            <a:ext cx="0" cy="4681538"/>
          </a:xfrm>
          <a:prstGeom prst="line">
            <a:avLst/>
          </a:prstGeom>
          <a:noFill/>
          <a:ln w="9525">
            <a:solidFill>
              <a:schemeClr val="tx1"/>
            </a:solidFill>
            <a:round/>
            <a:headEnd/>
            <a:tailEnd/>
          </a:ln>
          <a:effectLst/>
        </p:spPr>
        <p:txBody>
          <a:bodyPr/>
          <a:lstStyle/>
          <a:p>
            <a:endParaRPr lang="es-ES"/>
          </a:p>
        </p:txBody>
      </p:sp>
      <p:sp>
        <p:nvSpPr>
          <p:cNvPr id="55315" name="Line 19"/>
          <p:cNvSpPr>
            <a:spLocks noChangeShapeType="1"/>
          </p:cNvSpPr>
          <p:nvPr/>
        </p:nvSpPr>
        <p:spPr bwMode="auto">
          <a:xfrm>
            <a:off x="8491510" y="1714488"/>
            <a:ext cx="0" cy="4681538"/>
          </a:xfrm>
          <a:prstGeom prst="line">
            <a:avLst/>
          </a:prstGeom>
          <a:noFill/>
          <a:ln w="9525">
            <a:solidFill>
              <a:schemeClr val="tx1"/>
            </a:solidFill>
            <a:round/>
            <a:headEnd/>
            <a:tailEnd/>
          </a:ln>
          <a:effectLst/>
        </p:spPr>
        <p:txBody>
          <a:bodyPr/>
          <a:lstStyle/>
          <a:p>
            <a:endParaRPr lang="es-ES"/>
          </a:p>
        </p:txBody>
      </p:sp>
      <p:sp>
        <p:nvSpPr>
          <p:cNvPr id="55316" name="Line 20"/>
          <p:cNvSpPr>
            <a:spLocks noChangeShapeType="1"/>
          </p:cNvSpPr>
          <p:nvPr/>
        </p:nvSpPr>
        <p:spPr bwMode="auto">
          <a:xfrm>
            <a:off x="7340572" y="1714488"/>
            <a:ext cx="0" cy="4681538"/>
          </a:xfrm>
          <a:prstGeom prst="line">
            <a:avLst/>
          </a:prstGeom>
          <a:noFill/>
          <a:ln w="9525">
            <a:solidFill>
              <a:schemeClr val="tx1"/>
            </a:solidFill>
            <a:round/>
            <a:headEnd/>
            <a:tailEnd/>
          </a:ln>
          <a:effectLst/>
        </p:spPr>
        <p:txBody>
          <a:bodyPr/>
          <a:lstStyle/>
          <a:p>
            <a:endParaRPr lang="es-ES"/>
          </a:p>
        </p:txBody>
      </p:sp>
      <p:sp>
        <p:nvSpPr>
          <p:cNvPr id="55317" name="Line 21"/>
          <p:cNvSpPr>
            <a:spLocks noChangeShapeType="1"/>
          </p:cNvSpPr>
          <p:nvPr/>
        </p:nvSpPr>
        <p:spPr bwMode="auto">
          <a:xfrm>
            <a:off x="6188047" y="1714488"/>
            <a:ext cx="0" cy="4681538"/>
          </a:xfrm>
          <a:prstGeom prst="line">
            <a:avLst/>
          </a:prstGeom>
          <a:noFill/>
          <a:ln w="9525">
            <a:solidFill>
              <a:schemeClr val="tx1"/>
            </a:solidFill>
            <a:round/>
            <a:headEnd/>
            <a:tailEnd/>
          </a:ln>
          <a:effectLst/>
        </p:spPr>
        <p:txBody>
          <a:bodyPr/>
          <a:lstStyle/>
          <a:p>
            <a:endParaRPr lang="es-ES"/>
          </a:p>
        </p:txBody>
      </p:sp>
      <p:sp>
        <p:nvSpPr>
          <p:cNvPr id="55318" name="Line 22"/>
          <p:cNvSpPr>
            <a:spLocks noChangeShapeType="1"/>
          </p:cNvSpPr>
          <p:nvPr/>
        </p:nvSpPr>
        <p:spPr bwMode="auto">
          <a:xfrm>
            <a:off x="5035522" y="1714488"/>
            <a:ext cx="0" cy="4681538"/>
          </a:xfrm>
          <a:prstGeom prst="line">
            <a:avLst/>
          </a:prstGeom>
          <a:noFill/>
          <a:ln w="9525">
            <a:solidFill>
              <a:schemeClr val="tx1"/>
            </a:solidFill>
            <a:round/>
            <a:headEnd/>
            <a:tailEnd/>
          </a:ln>
          <a:effectLst/>
        </p:spPr>
        <p:txBody>
          <a:bodyPr/>
          <a:lstStyle/>
          <a:p>
            <a:endParaRPr lang="es-ES"/>
          </a:p>
        </p:txBody>
      </p:sp>
      <p:sp>
        <p:nvSpPr>
          <p:cNvPr id="55319" name="Line 23"/>
          <p:cNvSpPr>
            <a:spLocks noChangeShapeType="1"/>
          </p:cNvSpPr>
          <p:nvPr/>
        </p:nvSpPr>
        <p:spPr bwMode="auto">
          <a:xfrm>
            <a:off x="3882997" y="1714488"/>
            <a:ext cx="0" cy="4681538"/>
          </a:xfrm>
          <a:prstGeom prst="line">
            <a:avLst/>
          </a:prstGeom>
          <a:noFill/>
          <a:ln w="9525">
            <a:solidFill>
              <a:schemeClr val="tx1"/>
            </a:solidFill>
            <a:round/>
            <a:headEnd/>
            <a:tailEnd/>
          </a:ln>
          <a:effectLst/>
        </p:spPr>
        <p:txBody>
          <a:bodyPr/>
          <a:lstStyle/>
          <a:p>
            <a:endParaRPr lang="es-ES"/>
          </a:p>
        </p:txBody>
      </p:sp>
      <p:sp>
        <p:nvSpPr>
          <p:cNvPr id="55320" name="Line 24"/>
          <p:cNvSpPr>
            <a:spLocks noChangeShapeType="1"/>
          </p:cNvSpPr>
          <p:nvPr/>
        </p:nvSpPr>
        <p:spPr bwMode="auto">
          <a:xfrm>
            <a:off x="1939897" y="1714488"/>
            <a:ext cx="0" cy="4681538"/>
          </a:xfrm>
          <a:prstGeom prst="line">
            <a:avLst/>
          </a:prstGeom>
          <a:noFill/>
          <a:ln w="9525">
            <a:solidFill>
              <a:schemeClr val="tx1"/>
            </a:solidFill>
            <a:round/>
            <a:headEnd/>
            <a:tailEnd/>
          </a:ln>
          <a:effectLst/>
        </p:spPr>
        <p:txBody>
          <a:bodyPr/>
          <a:lstStyle/>
          <a:p>
            <a:endParaRPr lang="es-ES"/>
          </a:p>
        </p:txBody>
      </p:sp>
      <p:sp>
        <p:nvSpPr>
          <p:cNvPr id="55321" name="Line 25"/>
          <p:cNvSpPr>
            <a:spLocks noChangeShapeType="1"/>
          </p:cNvSpPr>
          <p:nvPr/>
        </p:nvSpPr>
        <p:spPr bwMode="auto">
          <a:xfrm>
            <a:off x="642910" y="1714488"/>
            <a:ext cx="7848600" cy="0"/>
          </a:xfrm>
          <a:prstGeom prst="line">
            <a:avLst/>
          </a:prstGeom>
          <a:noFill/>
          <a:ln w="9525">
            <a:solidFill>
              <a:schemeClr val="tx1"/>
            </a:solidFill>
            <a:round/>
            <a:headEnd/>
            <a:tailEnd/>
          </a:ln>
          <a:effectLst/>
        </p:spPr>
        <p:txBody>
          <a:bodyPr/>
          <a:lstStyle/>
          <a:p>
            <a:endParaRPr lang="es-ES"/>
          </a:p>
        </p:txBody>
      </p:sp>
      <p:sp>
        <p:nvSpPr>
          <p:cNvPr id="55322" name="Line 26"/>
          <p:cNvSpPr>
            <a:spLocks noChangeShapeType="1"/>
          </p:cNvSpPr>
          <p:nvPr/>
        </p:nvSpPr>
        <p:spPr bwMode="auto">
          <a:xfrm>
            <a:off x="642910" y="2074851"/>
            <a:ext cx="7848600" cy="0"/>
          </a:xfrm>
          <a:prstGeom prst="line">
            <a:avLst/>
          </a:prstGeom>
          <a:noFill/>
          <a:ln w="9525">
            <a:solidFill>
              <a:schemeClr val="tx1"/>
            </a:solidFill>
            <a:round/>
            <a:headEnd/>
            <a:tailEnd/>
          </a:ln>
          <a:effectLst/>
        </p:spPr>
        <p:txBody>
          <a:bodyPr/>
          <a:lstStyle/>
          <a:p>
            <a:endParaRPr lang="es-ES"/>
          </a:p>
        </p:txBody>
      </p:sp>
      <p:sp>
        <p:nvSpPr>
          <p:cNvPr id="55323" name="Text Box 27"/>
          <p:cNvSpPr txBox="1">
            <a:spLocks noChangeArrowheads="1"/>
          </p:cNvSpPr>
          <p:nvPr/>
        </p:nvSpPr>
        <p:spPr bwMode="auto">
          <a:xfrm>
            <a:off x="714347" y="1714488"/>
            <a:ext cx="1223963" cy="336550"/>
          </a:xfrm>
          <a:prstGeom prst="rect">
            <a:avLst/>
          </a:prstGeom>
          <a:noFill/>
          <a:ln w="9525">
            <a:noFill/>
            <a:miter lim="800000"/>
            <a:headEnd/>
            <a:tailEnd/>
          </a:ln>
          <a:effectLst/>
        </p:spPr>
        <p:txBody>
          <a:bodyPr>
            <a:spAutoFit/>
          </a:bodyPr>
          <a:lstStyle/>
          <a:p>
            <a:pPr algn="ctr">
              <a:spcBef>
                <a:spcPct val="50000"/>
              </a:spcBef>
            </a:pPr>
            <a:r>
              <a:rPr lang="es-ES" sz="1600" b="1">
                <a:solidFill>
                  <a:srgbClr val="0000FF"/>
                </a:solidFill>
                <a:latin typeface="Arial Narrow" pitchFamily="34" charset="0"/>
              </a:rPr>
              <a:t>Indicador</a:t>
            </a:r>
          </a:p>
        </p:txBody>
      </p:sp>
      <p:sp>
        <p:nvSpPr>
          <p:cNvPr id="55324" name="Text Box 28"/>
          <p:cNvSpPr txBox="1">
            <a:spLocks noChangeArrowheads="1"/>
          </p:cNvSpPr>
          <p:nvPr/>
        </p:nvSpPr>
        <p:spPr bwMode="auto">
          <a:xfrm>
            <a:off x="2298672" y="1714488"/>
            <a:ext cx="1223963" cy="336550"/>
          </a:xfrm>
          <a:prstGeom prst="rect">
            <a:avLst/>
          </a:prstGeom>
          <a:noFill/>
          <a:ln w="9525">
            <a:noFill/>
            <a:miter lim="800000"/>
            <a:headEnd/>
            <a:tailEnd/>
          </a:ln>
          <a:effectLst/>
        </p:spPr>
        <p:txBody>
          <a:bodyPr>
            <a:spAutoFit/>
          </a:bodyPr>
          <a:lstStyle/>
          <a:p>
            <a:pPr algn="ctr">
              <a:spcBef>
                <a:spcPct val="50000"/>
              </a:spcBef>
            </a:pPr>
            <a:r>
              <a:rPr lang="es-ES" sz="1600" b="1">
                <a:solidFill>
                  <a:srgbClr val="0000FF"/>
                </a:solidFill>
                <a:latin typeface="Arial Narrow" pitchFamily="34" charset="0"/>
              </a:rPr>
              <a:t>Descriptor</a:t>
            </a:r>
          </a:p>
        </p:txBody>
      </p:sp>
      <p:sp>
        <p:nvSpPr>
          <p:cNvPr id="55325" name="Text Box 29"/>
          <p:cNvSpPr txBox="1">
            <a:spLocks noChangeArrowheads="1"/>
          </p:cNvSpPr>
          <p:nvPr/>
        </p:nvSpPr>
        <p:spPr bwMode="auto">
          <a:xfrm>
            <a:off x="3809972" y="1714488"/>
            <a:ext cx="1223963" cy="336550"/>
          </a:xfrm>
          <a:prstGeom prst="rect">
            <a:avLst/>
          </a:prstGeom>
          <a:noFill/>
          <a:ln w="9525">
            <a:noFill/>
            <a:miter lim="800000"/>
            <a:headEnd/>
            <a:tailEnd/>
          </a:ln>
          <a:effectLst/>
        </p:spPr>
        <p:txBody>
          <a:bodyPr>
            <a:spAutoFit/>
          </a:bodyPr>
          <a:lstStyle/>
          <a:p>
            <a:pPr algn="ctr">
              <a:spcBef>
                <a:spcPct val="50000"/>
              </a:spcBef>
            </a:pPr>
            <a:r>
              <a:rPr lang="es-ES" sz="1600" b="1">
                <a:solidFill>
                  <a:srgbClr val="0000FF"/>
                </a:solidFill>
                <a:latin typeface="Arial Narrow" pitchFamily="34" charset="0"/>
              </a:rPr>
              <a:t>Deficiente</a:t>
            </a:r>
          </a:p>
        </p:txBody>
      </p:sp>
      <p:sp>
        <p:nvSpPr>
          <p:cNvPr id="55326" name="Text Box 30"/>
          <p:cNvSpPr txBox="1">
            <a:spLocks noChangeArrowheads="1"/>
          </p:cNvSpPr>
          <p:nvPr/>
        </p:nvSpPr>
        <p:spPr bwMode="auto">
          <a:xfrm>
            <a:off x="5035522" y="1714488"/>
            <a:ext cx="1223963" cy="336550"/>
          </a:xfrm>
          <a:prstGeom prst="rect">
            <a:avLst/>
          </a:prstGeom>
          <a:noFill/>
          <a:ln w="9525">
            <a:noFill/>
            <a:miter lim="800000"/>
            <a:headEnd/>
            <a:tailEnd/>
          </a:ln>
          <a:effectLst/>
        </p:spPr>
        <p:txBody>
          <a:bodyPr>
            <a:spAutoFit/>
          </a:bodyPr>
          <a:lstStyle/>
          <a:p>
            <a:pPr algn="ctr">
              <a:spcBef>
                <a:spcPct val="50000"/>
              </a:spcBef>
            </a:pPr>
            <a:r>
              <a:rPr lang="es-ES" sz="1600" b="1">
                <a:solidFill>
                  <a:srgbClr val="0000FF"/>
                </a:solidFill>
                <a:latin typeface="Arial Narrow" pitchFamily="34" charset="0"/>
              </a:rPr>
              <a:t>Regular</a:t>
            </a:r>
          </a:p>
        </p:txBody>
      </p:sp>
      <p:sp>
        <p:nvSpPr>
          <p:cNvPr id="55327" name="Text Box 31"/>
          <p:cNvSpPr txBox="1">
            <a:spLocks noChangeArrowheads="1"/>
          </p:cNvSpPr>
          <p:nvPr/>
        </p:nvSpPr>
        <p:spPr bwMode="auto">
          <a:xfrm>
            <a:off x="6115022" y="1714488"/>
            <a:ext cx="1223963" cy="336550"/>
          </a:xfrm>
          <a:prstGeom prst="rect">
            <a:avLst/>
          </a:prstGeom>
          <a:noFill/>
          <a:ln w="9525">
            <a:noFill/>
            <a:miter lim="800000"/>
            <a:headEnd/>
            <a:tailEnd/>
          </a:ln>
          <a:effectLst/>
        </p:spPr>
        <p:txBody>
          <a:bodyPr>
            <a:spAutoFit/>
          </a:bodyPr>
          <a:lstStyle/>
          <a:p>
            <a:pPr algn="ctr">
              <a:spcBef>
                <a:spcPct val="50000"/>
              </a:spcBef>
            </a:pPr>
            <a:r>
              <a:rPr lang="es-ES" sz="1600" b="1">
                <a:solidFill>
                  <a:srgbClr val="0000FF"/>
                </a:solidFill>
                <a:latin typeface="Arial Narrow" pitchFamily="34" charset="0"/>
              </a:rPr>
              <a:t>Aceptable</a:t>
            </a:r>
          </a:p>
        </p:txBody>
      </p:sp>
      <p:sp>
        <p:nvSpPr>
          <p:cNvPr id="55328" name="Text Box 32"/>
          <p:cNvSpPr txBox="1">
            <a:spLocks noChangeArrowheads="1"/>
          </p:cNvSpPr>
          <p:nvPr/>
        </p:nvSpPr>
        <p:spPr bwMode="auto">
          <a:xfrm>
            <a:off x="7267547" y="1714488"/>
            <a:ext cx="1223963" cy="336550"/>
          </a:xfrm>
          <a:prstGeom prst="rect">
            <a:avLst/>
          </a:prstGeom>
          <a:noFill/>
          <a:ln w="9525">
            <a:noFill/>
            <a:miter lim="800000"/>
            <a:headEnd/>
            <a:tailEnd/>
          </a:ln>
          <a:effectLst/>
        </p:spPr>
        <p:txBody>
          <a:bodyPr>
            <a:spAutoFit/>
          </a:bodyPr>
          <a:lstStyle/>
          <a:p>
            <a:pPr algn="ctr">
              <a:spcBef>
                <a:spcPct val="50000"/>
              </a:spcBef>
            </a:pPr>
            <a:r>
              <a:rPr lang="es-ES" sz="1600" b="1">
                <a:solidFill>
                  <a:srgbClr val="0000FF"/>
                </a:solidFill>
                <a:latin typeface="Arial Narrow" pitchFamily="34" charset="0"/>
              </a:rPr>
              <a:t>Ejemplar</a:t>
            </a:r>
          </a:p>
        </p:txBody>
      </p:sp>
      <p:sp>
        <p:nvSpPr>
          <p:cNvPr id="55329" name="Text Box 33"/>
          <p:cNvSpPr txBox="1">
            <a:spLocks noChangeArrowheads="1"/>
          </p:cNvSpPr>
          <p:nvPr/>
        </p:nvSpPr>
        <p:spPr bwMode="auto">
          <a:xfrm>
            <a:off x="642910" y="2146288"/>
            <a:ext cx="1223962" cy="304800"/>
          </a:xfrm>
          <a:prstGeom prst="rect">
            <a:avLst/>
          </a:prstGeom>
          <a:noFill/>
          <a:ln w="9525">
            <a:noFill/>
            <a:miter lim="800000"/>
            <a:headEnd/>
            <a:tailEnd/>
          </a:ln>
          <a:effectLst/>
        </p:spPr>
        <p:txBody>
          <a:bodyPr>
            <a:spAutoFit/>
          </a:bodyPr>
          <a:lstStyle/>
          <a:p>
            <a:pPr>
              <a:spcBef>
                <a:spcPct val="50000"/>
              </a:spcBef>
            </a:pPr>
            <a:r>
              <a:rPr lang="es-ES" sz="1400" b="1">
                <a:solidFill>
                  <a:srgbClr val="CC3300"/>
                </a:solidFill>
                <a:latin typeface="Arial Narrow" pitchFamily="34" charset="0"/>
              </a:rPr>
              <a:t>Título</a:t>
            </a:r>
          </a:p>
        </p:txBody>
      </p:sp>
      <p:sp>
        <p:nvSpPr>
          <p:cNvPr id="55330" name="Text Box 34"/>
          <p:cNvSpPr txBox="1">
            <a:spLocks noChangeArrowheads="1"/>
          </p:cNvSpPr>
          <p:nvPr/>
        </p:nvSpPr>
        <p:spPr bwMode="auto">
          <a:xfrm>
            <a:off x="642910" y="3857613"/>
            <a:ext cx="1368425" cy="304800"/>
          </a:xfrm>
          <a:prstGeom prst="rect">
            <a:avLst/>
          </a:prstGeom>
          <a:noFill/>
          <a:ln w="9525">
            <a:noFill/>
            <a:miter lim="800000"/>
            <a:headEnd/>
            <a:tailEnd/>
          </a:ln>
          <a:effectLst/>
        </p:spPr>
        <p:txBody>
          <a:bodyPr>
            <a:spAutoFit/>
          </a:bodyPr>
          <a:lstStyle/>
          <a:p>
            <a:pPr>
              <a:spcBef>
                <a:spcPct val="50000"/>
              </a:spcBef>
            </a:pPr>
            <a:r>
              <a:rPr lang="es-ES" sz="1400" b="1">
                <a:solidFill>
                  <a:srgbClr val="CC3300"/>
                </a:solidFill>
                <a:latin typeface="Arial Narrow" pitchFamily="34" charset="0"/>
              </a:rPr>
              <a:t>Campo especif.</a:t>
            </a:r>
          </a:p>
        </p:txBody>
      </p:sp>
      <p:sp>
        <p:nvSpPr>
          <p:cNvPr id="55331" name="Text Box 35"/>
          <p:cNvSpPr txBox="1">
            <a:spLocks noChangeArrowheads="1"/>
          </p:cNvSpPr>
          <p:nvPr/>
        </p:nvSpPr>
        <p:spPr bwMode="auto">
          <a:xfrm>
            <a:off x="642910" y="4362438"/>
            <a:ext cx="1223962" cy="304800"/>
          </a:xfrm>
          <a:prstGeom prst="rect">
            <a:avLst/>
          </a:prstGeom>
          <a:noFill/>
          <a:ln w="9525">
            <a:noFill/>
            <a:miter lim="800000"/>
            <a:headEnd/>
            <a:tailEnd/>
          </a:ln>
          <a:effectLst/>
        </p:spPr>
        <p:txBody>
          <a:bodyPr>
            <a:spAutoFit/>
          </a:bodyPr>
          <a:lstStyle/>
          <a:p>
            <a:pPr>
              <a:spcBef>
                <a:spcPct val="50000"/>
              </a:spcBef>
            </a:pPr>
            <a:r>
              <a:rPr lang="es-ES" sz="1400" b="1">
                <a:solidFill>
                  <a:srgbClr val="CC3300"/>
                </a:solidFill>
                <a:latin typeface="Arial Narrow" pitchFamily="34" charset="0"/>
              </a:rPr>
              <a:t>Objetivo</a:t>
            </a:r>
          </a:p>
        </p:txBody>
      </p:sp>
      <p:sp>
        <p:nvSpPr>
          <p:cNvPr id="55332" name="Text Box 36"/>
          <p:cNvSpPr txBox="1">
            <a:spLocks noChangeArrowheads="1"/>
          </p:cNvSpPr>
          <p:nvPr/>
        </p:nvSpPr>
        <p:spPr bwMode="auto">
          <a:xfrm>
            <a:off x="642910" y="4722801"/>
            <a:ext cx="1223962" cy="304800"/>
          </a:xfrm>
          <a:prstGeom prst="rect">
            <a:avLst/>
          </a:prstGeom>
          <a:noFill/>
          <a:ln w="9525">
            <a:noFill/>
            <a:miter lim="800000"/>
            <a:headEnd/>
            <a:tailEnd/>
          </a:ln>
          <a:effectLst/>
        </p:spPr>
        <p:txBody>
          <a:bodyPr>
            <a:spAutoFit/>
          </a:bodyPr>
          <a:lstStyle/>
          <a:p>
            <a:pPr>
              <a:spcBef>
                <a:spcPct val="50000"/>
              </a:spcBef>
            </a:pPr>
            <a:r>
              <a:rPr lang="es-ES" sz="1400" b="1">
                <a:solidFill>
                  <a:srgbClr val="CC3300"/>
                </a:solidFill>
                <a:latin typeface="Arial Narrow" pitchFamily="34" charset="0"/>
              </a:rPr>
              <a:t>Hipótesis</a:t>
            </a:r>
          </a:p>
        </p:txBody>
      </p:sp>
      <p:sp>
        <p:nvSpPr>
          <p:cNvPr id="55333" name="Text Box 37"/>
          <p:cNvSpPr txBox="1">
            <a:spLocks noChangeArrowheads="1"/>
          </p:cNvSpPr>
          <p:nvPr/>
        </p:nvSpPr>
        <p:spPr bwMode="auto">
          <a:xfrm>
            <a:off x="642910" y="5226038"/>
            <a:ext cx="1368425" cy="304800"/>
          </a:xfrm>
          <a:prstGeom prst="rect">
            <a:avLst/>
          </a:prstGeom>
          <a:noFill/>
          <a:ln w="9525">
            <a:noFill/>
            <a:miter lim="800000"/>
            <a:headEnd/>
            <a:tailEnd/>
          </a:ln>
          <a:effectLst/>
        </p:spPr>
        <p:txBody>
          <a:bodyPr>
            <a:spAutoFit/>
          </a:bodyPr>
          <a:lstStyle/>
          <a:p>
            <a:pPr>
              <a:spcBef>
                <a:spcPct val="50000"/>
              </a:spcBef>
            </a:pPr>
            <a:r>
              <a:rPr lang="es-ES" sz="1400" b="1">
                <a:solidFill>
                  <a:srgbClr val="CC3300"/>
                </a:solidFill>
                <a:latin typeface="Arial Narrow" pitchFamily="34" charset="0"/>
              </a:rPr>
              <a:t>Estado del Arte</a:t>
            </a:r>
          </a:p>
        </p:txBody>
      </p:sp>
      <p:sp>
        <p:nvSpPr>
          <p:cNvPr id="55334" name="Text Box 38"/>
          <p:cNvSpPr txBox="1">
            <a:spLocks noChangeArrowheads="1"/>
          </p:cNvSpPr>
          <p:nvPr/>
        </p:nvSpPr>
        <p:spPr bwMode="auto">
          <a:xfrm>
            <a:off x="642910" y="6018201"/>
            <a:ext cx="1223962" cy="304800"/>
          </a:xfrm>
          <a:prstGeom prst="rect">
            <a:avLst/>
          </a:prstGeom>
          <a:noFill/>
          <a:ln w="9525">
            <a:noFill/>
            <a:miter lim="800000"/>
            <a:headEnd/>
            <a:tailEnd/>
          </a:ln>
          <a:effectLst/>
        </p:spPr>
        <p:txBody>
          <a:bodyPr>
            <a:spAutoFit/>
          </a:bodyPr>
          <a:lstStyle/>
          <a:p>
            <a:pPr>
              <a:spcBef>
                <a:spcPct val="50000"/>
              </a:spcBef>
            </a:pPr>
            <a:r>
              <a:rPr lang="es-ES" sz="1400" b="1">
                <a:solidFill>
                  <a:srgbClr val="CC3300"/>
                </a:solidFill>
                <a:latin typeface="Arial Narrow" pitchFamily="34" charset="0"/>
              </a:rPr>
              <a:t>Modelo Cuánt.</a:t>
            </a:r>
          </a:p>
        </p:txBody>
      </p:sp>
      <p:sp>
        <p:nvSpPr>
          <p:cNvPr id="55335" name="Text Box 39"/>
          <p:cNvSpPr txBox="1">
            <a:spLocks noChangeArrowheads="1"/>
          </p:cNvSpPr>
          <p:nvPr/>
        </p:nvSpPr>
        <p:spPr bwMode="auto">
          <a:xfrm>
            <a:off x="642910" y="5657838"/>
            <a:ext cx="1295400" cy="304800"/>
          </a:xfrm>
          <a:prstGeom prst="rect">
            <a:avLst/>
          </a:prstGeom>
          <a:noFill/>
          <a:ln w="9525">
            <a:noFill/>
            <a:miter lim="800000"/>
            <a:headEnd/>
            <a:tailEnd/>
          </a:ln>
          <a:effectLst/>
        </p:spPr>
        <p:txBody>
          <a:bodyPr>
            <a:spAutoFit/>
          </a:bodyPr>
          <a:lstStyle/>
          <a:p>
            <a:pPr>
              <a:spcBef>
                <a:spcPct val="50000"/>
              </a:spcBef>
            </a:pPr>
            <a:r>
              <a:rPr lang="es-ES" sz="1400" b="1">
                <a:solidFill>
                  <a:srgbClr val="CC3300"/>
                </a:solidFill>
                <a:latin typeface="Arial Narrow" pitchFamily="34" charset="0"/>
              </a:rPr>
              <a:t>Mod Teo y Con</a:t>
            </a:r>
          </a:p>
        </p:txBody>
      </p:sp>
      <p:sp>
        <p:nvSpPr>
          <p:cNvPr id="55336" name="Text Box 40"/>
          <p:cNvSpPr txBox="1">
            <a:spLocks noChangeArrowheads="1"/>
          </p:cNvSpPr>
          <p:nvPr/>
        </p:nvSpPr>
        <p:spPr bwMode="auto">
          <a:xfrm>
            <a:off x="642910" y="3425813"/>
            <a:ext cx="1223962" cy="304800"/>
          </a:xfrm>
          <a:prstGeom prst="rect">
            <a:avLst/>
          </a:prstGeom>
          <a:noFill/>
          <a:ln w="9525">
            <a:noFill/>
            <a:miter lim="800000"/>
            <a:headEnd/>
            <a:tailEnd/>
          </a:ln>
          <a:effectLst/>
        </p:spPr>
        <p:txBody>
          <a:bodyPr>
            <a:spAutoFit/>
          </a:bodyPr>
          <a:lstStyle/>
          <a:p>
            <a:pPr>
              <a:spcBef>
                <a:spcPct val="50000"/>
              </a:spcBef>
            </a:pPr>
            <a:r>
              <a:rPr lang="es-ES" sz="1400" b="1">
                <a:solidFill>
                  <a:srgbClr val="CC3300"/>
                </a:solidFill>
                <a:latin typeface="Arial Narrow" pitchFamily="34" charset="0"/>
              </a:rPr>
              <a:t>Objeto</a:t>
            </a:r>
          </a:p>
        </p:txBody>
      </p:sp>
      <p:sp>
        <p:nvSpPr>
          <p:cNvPr id="55337" name="Text Box 41"/>
          <p:cNvSpPr txBox="1">
            <a:spLocks noChangeArrowheads="1"/>
          </p:cNvSpPr>
          <p:nvPr/>
        </p:nvSpPr>
        <p:spPr bwMode="auto">
          <a:xfrm>
            <a:off x="642910" y="2994013"/>
            <a:ext cx="1223962" cy="304800"/>
          </a:xfrm>
          <a:prstGeom prst="rect">
            <a:avLst/>
          </a:prstGeom>
          <a:noFill/>
          <a:ln w="9525">
            <a:noFill/>
            <a:miter lim="800000"/>
            <a:headEnd/>
            <a:tailEnd/>
          </a:ln>
          <a:effectLst/>
        </p:spPr>
        <p:txBody>
          <a:bodyPr>
            <a:spAutoFit/>
          </a:bodyPr>
          <a:lstStyle/>
          <a:p>
            <a:pPr>
              <a:spcBef>
                <a:spcPct val="50000"/>
              </a:spcBef>
            </a:pPr>
            <a:r>
              <a:rPr lang="es-ES" sz="1400" b="1">
                <a:solidFill>
                  <a:srgbClr val="CC3300"/>
                </a:solidFill>
                <a:latin typeface="Arial Narrow" pitchFamily="34" charset="0"/>
              </a:rPr>
              <a:t>Problema</a:t>
            </a:r>
          </a:p>
        </p:txBody>
      </p:sp>
      <p:sp>
        <p:nvSpPr>
          <p:cNvPr id="55338" name="Text Box 42"/>
          <p:cNvSpPr txBox="1">
            <a:spLocks noChangeArrowheads="1"/>
          </p:cNvSpPr>
          <p:nvPr/>
        </p:nvSpPr>
        <p:spPr bwMode="auto">
          <a:xfrm>
            <a:off x="642910" y="2562213"/>
            <a:ext cx="1223962" cy="304800"/>
          </a:xfrm>
          <a:prstGeom prst="rect">
            <a:avLst/>
          </a:prstGeom>
          <a:noFill/>
          <a:ln w="9525">
            <a:noFill/>
            <a:miter lim="800000"/>
            <a:headEnd/>
            <a:tailEnd/>
          </a:ln>
          <a:effectLst/>
        </p:spPr>
        <p:txBody>
          <a:bodyPr>
            <a:spAutoFit/>
          </a:bodyPr>
          <a:lstStyle/>
          <a:p>
            <a:pPr>
              <a:spcBef>
                <a:spcPct val="50000"/>
              </a:spcBef>
            </a:pPr>
            <a:r>
              <a:rPr lang="es-ES" sz="1400" b="1">
                <a:solidFill>
                  <a:srgbClr val="CC3300"/>
                </a:solidFill>
                <a:latin typeface="Arial Narrow" pitchFamily="34" charset="0"/>
              </a:rPr>
              <a:t>Problemática</a:t>
            </a:r>
          </a:p>
        </p:txBody>
      </p:sp>
      <p:sp>
        <p:nvSpPr>
          <p:cNvPr id="55340" name="Text Box 44"/>
          <p:cNvSpPr txBox="1">
            <a:spLocks noChangeArrowheads="1"/>
          </p:cNvSpPr>
          <p:nvPr/>
        </p:nvSpPr>
        <p:spPr bwMode="auto">
          <a:xfrm>
            <a:off x="1938310" y="2057388"/>
            <a:ext cx="1944687" cy="457200"/>
          </a:xfrm>
          <a:prstGeom prst="rect">
            <a:avLst/>
          </a:prstGeom>
          <a:noFill/>
          <a:ln w="9525">
            <a:noFill/>
            <a:miter lim="800000"/>
            <a:headEnd/>
            <a:tailEnd/>
          </a:ln>
          <a:effectLst/>
        </p:spPr>
        <p:txBody>
          <a:bodyPr>
            <a:spAutoFit/>
          </a:bodyPr>
          <a:lstStyle/>
          <a:p>
            <a:pPr>
              <a:spcBef>
                <a:spcPct val="50000"/>
              </a:spcBef>
            </a:pPr>
            <a:r>
              <a:rPr lang="es-ES" sz="1200" b="1">
                <a:latin typeface="Arial Narrow" pitchFamily="34" charset="0"/>
              </a:rPr>
              <a:t>Nombre del Proyecto con la variable en estudio</a:t>
            </a:r>
          </a:p>
        </p:txBody>
      </p:sp>
      <p:sp>
        <p:nvSpPr>
          <p:cNvPr id="55341" name="Text Box 45"/>
          <p:cNvSpPr txBox="1">
            <a:spLocks noChangeArrowheads="1"/>
          </p:cNvSpPr>
          <p:nvPr/>
        </p:nvSpPr>
        <p:spPr bwMode="auto">
          <a:xfrm>
            <a:off x="1938310" y="2520938"/>
            <a:ext cx="1944687" cy="457200"/>
          </a:xfrm>
          <a:prstGeom prst="rect">
            <a:avLst/>
          </a:prstGeom>
          <a:noFill/>
          <a:ln w="9525">
            <a:noFill/>
            <a:miter lim="800000"/>
            <a:headEnd/>
            <a:tailEnd/>
          </a:ln>
          <a:effectLst/>
        </p:spPr>
        <p:txBody>
          <a:bodyPr>
            <a:spAutoFit/>
          </a:bodyPr>
          <a:lstStyle/>
          <a:p>
            <a:pPr>
              <a:spcBef>
                <a:spcPct val="50000"/>
              </a:spcBef>
            </a:pPr>
            <a:r>
              <a:rPr lang="es-ES" sz="1200" b="1">
                <a:latin typeface="Arial Narrow" pitchFamily="34" charset="0"/>
              </a:rPr>
              <a:t>Deficiencias/necesidades de la realidad observable</a:t>
            </a:r>
          </a:p>
        </p:txBody>
      </p:sp>
      <p:sp>
        <p:nvSpPr>
          <p:cNvPr id="55342" name="Text Box 46"/>
          <p:cNvSpPr txBox="1">
            <a:spLocks noChangeArrowheads="1"/>
          </p:cNvSpPr>
          <p:nvPr/>
        </p:nvSpPr>
        <p:spPr bwMode="auto">
          <a:xfrm>
            <a:off x="1938310" y="2938451"/>
            <a:ext cx="1944687" cy="457200"/>
          </a:xfrm>
          <a:prstGeom prst="rect">
            <a:avLst/>
          </a:prstGeom>
          <a:noFill/>
          <a:ln w="9525">
            <a:noFill/>
            <a:miter lim="800000"/>
            <a:headEnd/>
            <a:tailEnd/>
          </a:ln>
          <a:effectLst/>
        </p:spPr>
        <p:txBody>
          <a:bodyPr>
            <a:spAutoFit/>
          </a:bodyPr>
          <a:lstStyle/>
          <a:p>
            <a:pPr>
              <a:spcBef>
                <a:spcPct val="50000"/>
              </a:spcBef>
            </a:pPr>
            <a:r>
              <a:rPr lang="es-ES" sz="1200" b="1" dirty="0">
                <a:latin typeface="Arial Narrow" pitchFamily="34" charset="0"/>
              </a:rPr>
              <a:t>Abstracción de la Problemática</a:t>
            </a:r>
          </a:p>
        </p:txBody>
      </p:sp>
      <p:sp>
        <p:nvSpPr>
          <p:cNvPr id="55343" name="Text Box 47"/>
          <p:cNvSpPr txBox="1">
            <a:spLocks noChangeArrowheads="1"/>
          </p:cNvSpPr>
          <p:nvPr/>
        </p:nvSpPr>
        <p:spPr bwMode="auto">
          <a:xfrm>
            <a:off x="1938310" y="3384538"/>
            <a:ext cx="1944687" cy="457200"/>
          </a:xfrm>
          <a:prstGeom prst="rect">
            <a:avLst/>
          </a:prstGeom>
          <a:noFill/>
          <a:ln w="9525">
            <a:noFill/>
            <a:miter lim="800000"/>
            <a:headEnd/>
            <a:tailEnd/>
          </a:ln>
          <a:effectLst/>
        </p:spPr>
        <p:txBody>
          <a:bodyPr>
            <a:spAutoFit/>
          </a:bodyPr>
          <a:lstStyle/>
          <a:p>
            <a:pPr>
              <a:spcBef>
                <a:spcPct val="50000"/>
              </a:spcBef>
            </a:pPr>
            <a:r>
              <a:rPr lang="es-ES" sz="1200" b="1">
                <a:latin typeface="Arial Narrow" pitchFamily="34" charset="0"/>
              </a:rPr>
              <a:t>Abstracción del Problema en un área de la tecnología</a:t>
            </a:r>
          </a:p>
        </p:txBody>
      </p:sp>
      <p:sp>
        <p:nvSpPr>
          <p:cNvPr id="55344" name="Text Box 48"/>
          <p:cNvSpPr txBox="1">
            <a:spLocks noChangeArrowheads="1"/>
          </p:cNvSpPr>
          <p:nvPr/>
        </p:nvSpPr>
        <p:spPr bwMode="auto">
          <a:xfrm>
            <a:off x="1938310" y="3887776"/>
            <a:ext cx="1944687" cy="274637"/>
          </a:xfrm>
          <a:prstGeom prst="rect">
            <a:avLst/>
          </a:prstGeom>
          <a:noFill/>
          <a:ln w="9525">
            <a:noFill/>
            <a:miter lim="800000"/>
            <a:headEnd/>
            <a:tailEnd/>
          </a:ln>
          <a:effectLst/>
        </p:spPr>
        <p:txBody>
          <a:bodyPr>
            <a:spAutoFit/>
          </a:bodyPr>
          <a:lstStyle/>
          <a:p>
            <a:pPr>
              <a:spcBef>
                <a:spcPct val="50000"/>
              </a:spcBef>
            </a:pPr>
            <a:r>
              <a:rPr lang="es-ES" sz="1200" b="1" dirty="0">
                <a:latin typeface="Arial Narrow" pitchFamily="34" charset="0"/>
              </a:rPr>
              <a:t>Subsistema del Objeto</a:t>
            </a:r>
          </a:p>
        </p:txBody>
      </p:sp>
      <p:sp>
        <p:nvSpPr>
          <p:cNvPr id="55345" name="Text Box 49"/>
          <p:cNvSpPr txBox="1">
            <a:spLocks noChangeArrowheads="1"/>
          </p:cNvSpPr>
          <p:nvPr/>
        </p:nvSpPr>
        <p:spPr bwMode="auto">
          <a:xfrm>
            <a:off x="1938310" y="4249726"/>
            <a:ext cx="1944687" cy="457200"/>
          </a:xfrm>
          <a:prstGeom prst="rect">
            <a:avLst/>
          </a:prstGeom>
          <a:noFill/>
          <a:ln w="9525">
            <a:noFill/>
            <a:miter lim="800000"/>
            <a:headEnd/>
            <a:tailEnd/>
          </a:ln>
          <a:effectLst/>
        </p:spPr>
        <p:txBody>
          <a:bodyPr>
            <a:spAutoFit/>
          </a:bodyPr>
          <a:lstStyle/>
          <a:p>
            <a:pPr>
              <a:spcBef>
                <a:spcPct val="50000"/>
              </a:spcBef>
            </a:pPr>
            <a:r>
              <a:rPr lang="es-ES" sz="1200" b="1">
                <a:latin typeface="Arial Narrow" pitchFamily="34" charset="0"/>
              </a:rPr>
              <a:t>Objeto transformado, basado en una teoría o ley</a:t>
            </a:r>
          </a:p>
        </p:txBody>
      </p:sp>
      <p:sp>
        <p:nvSpPr>
          <p:cNvPr id="55346" name="Text Box 50"/>
          <p:cNvSpPr txBox="1">
            <a:spLocks noChangeArrowheads="1"/>
          </p:cNvSpPr>
          <p:nvPr/>
        </p:nvSpPr>
        <p:spPr bwMode="auto">
          <a:xfrm>
            <a:off x="1938310" y="4667238"/>
            <a:ext cx="1944687" cy="457200"/>
          </a:xfrm>
          <a:prstGeom prst="rect">
            <a:avLst/>
          </a:prstGeom>
          <a:noFill/>
          <a:ln w="9525">
            <a:noFill/>
            <a:miter lim="800000"/>
            <a:headEnd/>
            <a:tailEnd/>
          </a:ln>
          <a:effectLst/>
        </p:spPr>
        <p:txBody>
          <a:bodyPr>
            <a:spAutoFit/>
          </a:bodyPr>
          <a:lstStyle/>
          <a:p>
            <a:pPr>
              <a:spcBef>
                <a:spcPct val="50000"/>
              </a:spcBef>
            </a:pPr>
            <a:r>
              <a:rPr lang="es-ES" sz="1200" b="1">
                <a:latin typeface="Arial Narrow" pitchFamily="34" charset="0"/>
              </a:rPr>
              <a:t>Relación objetivo y lo que soluciona el problema</a:t>
            </a:r>
          </a:p>
        </p:txBody>
      </p:sp>
      <p:sp>
        <p:nvSpPr>
          <p:cNvPr id="55347" name="Text Box 51"/>
          <p:cNvSpPr txBox="1">
            <a:spLocks noChangeArrowheads="1"/>
          </p:cNvSpPr>
          <p:nvPr/>
        </p:nvSpPr>
        <p:spPr bwMode="auto">
          <a:xfrm>
            <a:off x="1938310" y="5184763"/>
            <a:ext cx="1944687" cy="274638"/>
          </a:xfrm>
          <a:prstGeom prst="rect">
            <a:avLst/>
          </a:prstGeom>
          <a:noFill/>
          <a:ln w="9525">
            <a:noFill/>
            <a:miter lim="800000"/>
            <a:headEnd/>
            <a:tailEnd/>
          </a:ln>
          <a:effectLst/>
        </p:spPr>
        <p:txBody>
          <a:bodyPr>
            <a:spAutoFit/>
          </a:bodyPr>
          <a:lstStyle/>
          <a:p>
            <a:pPr>
              <a:spcBef>
                <a:spcPct val="50000"/>
              </a:spcBef>
            </a:pPr>
            <a:r>
              <a:rPr lang="es-ES" sz="1200" b="1">
                <a:latin typeface="Arial Narrow" pitchFamily="34" charset="0"/>
              </a:rPr>
              <a:t>Referencias sobre el Objeto</a:t>
            </a:r>
          </a:p>
        </p:txBody>
      </p:sp>
      <p:sp>
        <p:nvSpPr>
          <p:cNvPr id="55350" name="Text Box 54"/>
          <p:cNvSpPr txBox="1">
            <a:spLocks noChangeArrowheads="1"/>
          </p:cNvSpPr>
          <p:nvPr/>
        </p:nvSpPr>
        <p:spPr bwMode="auto">
          <a:xfrm>
            <a:off x="1938310" y="5530838"/>
            <a:ext cx="1944687" cy="457200"/>
          </a:xfrm>
          <a:prstGeom prst="rect">
            <a:avLst/>
          </a:prstGeom>
          <a:noFill/>
          <a:ln w="9525">
            <a:noFill/>
            <a:miter lim="800000"/>
            <a:headEnd/>
            <a:tailEnd/>
          </a:ln>
          <a:effectLst/>
        </p:spPr>
        <p:txBody>
          <a:bodyPr>
            <a:spAutoFit/>
          </a:bodyPr>
          <a:lstStyle/>
          <a:p>
            <a:pPr>
              <a:spcBef>
                <a:spcPct val="50000"/>
              </a:spcBef>
            </a:pPr>
            <a:r>
              <a:rPr lang="es-ES" sz="1200" b="1">
                <a:latin typeface="Arial Narrow" pitchFamily="34" charset="0"/>
              </a:rPr>
              <a:t>Solución ideal al problema, basado en Estado del Arte</a:t>
            </a:r>
          </a:p>
        </p:txBody>
      </p:sp>
      <p:sp>
        <p:nvSpPr>
          <p:cNvPr id="55351" name="Text Box 55"/>
          <p:cNvSpPr txBox="1">
            <a:spLocks noChangeArrowheads="1"/>
          </p:cNvSpPr>
          <p:nvPr/>
        </p:nvSpPr>
        <p:spPr bwMode="auto">
          <a:xfrm>
            <a:off x="1928794" y="5929330"/>
            <a:ext cx="1944687" cy="457200"/>
          </a:xfrm>
          <a:prstGeom prst="rect">
            <a:avLst/>
          </a:prstGeom>
          <a:noFill/>
          <a:ln w="9525">
            <a:noFill/>
            <a:miter lim="800000"/>
            <a:headEnd/>
            <a:tailEnd/>
          </a:ln>
          <a:effectLst/>
        </p:spPr>
        <p:txBody>
          <a:bodyPr>
            <a:spAutoFit/>
          </a:bodyPr>
          <a:lstStyle/>
          <a:p>
            <a:pPr>
              <a:spcBef>
                <a:spcPct val="50000"/>
              </a:spcBef>
            </a:pPr>
            <a:r>
              <a:rPr lang="es-ES" sz="1200" b="1" dirty="0">
                <a:latin typeface="Arial Narrow" pitchFamily="34" charset="0"/>
              </a:rPr>
              <a:t>Verificación del Modelo Teórico y Conceptual</a:t>
            </a:r>
          </a:p>
        </p:txBody>
      </p:sp>
      <p:sp>
        <p:nvSpPr>
          <p:cNvPr id="55353" name="Text Box 57"/>
          <p:cNvSpPr txBox="1">
            <a:spLocks noChangeArrowheads="1"/>
          </p:cNvSpPr>
          <p:nvPr/>
        </p:nvSpPr>
        <p:spPr bwMode="auto">
          <a:xfrm>
            <a:off x="3882997" y="2074851"/>
            <a:ext cx="1152525" cy="274637"/>
          </a:xfrm>
          <a:prstGeom prst="rect">
            <a:avLst/>
          </a:prstGeom>
          <a:noFill/>
          <a:ln w="9525">
            <a:noFill/>
            <a:miter lim="800000"/>
            <a:headEnd/>
            <a:tailEnd/>
          </a:ln>
          <a:effectLst/>
        </p:spPr>
        <p:txBody>
          <a:bodyPr>
            <a:spAutoFit/>
          </a:bodyPr>
          <a:lstStyle/>
          <a:p>
            <a:pPr>
              <a:spcBef>
                <a:spcPct val="50000"/>
              </a:spcBef>
            </a:pPr>
            <a:r>
              <a:rPr lang="es-ES" sz="1200" b="1">
                <a:latin typeface="Arial Narrow" pitchFamily="34" charset="0"/>
              </a:rPr>
              <a:t>Fuera del tópico</a:t>
            </a:r>
          </a:p>
        </p:txBody>
      </p:sp>
      <p:sp>
        <p:nvSpPr>
          <p:cNvPr id="55354" name="Text Box 58"/>
          <p:cNvSpPr txBox="1">
            <a:spLocks noChangeArrowheads="1"/>
          </p:cNvSpPr>
          <p:nvPr/>
        </p:nvSpPr>
        <p:spPr bwMode="auto">
          <a:xfrm>
            <a:off x="5033935" y="2074851"/>
            <a:ext cx="1152525" cy="274637"/>
          </a:xfrm>
          <a:prstGeom prst="rect">
            <a:avLst/>
          </a:prstGeom>
          <a:noFill/>
          <a:ln w="9525">
            <a:noFill/>
            <a:miter lim="800000"/>
            <a:headEnd/>
            <a:tailEnd/>
          </a:ln>
          <a:effectLst/>
        </p:spPr>
        <p:txBody>
          <a:bodyPr>
            <a:spAutoFit/>
          </a:bodyPr>
          <a:lstStyle/>
          <a:p>
            <a:pPr>
              <a:spcBef>
                <a:spcPct val="50000"/>
              </a:spcBef>
            </a:pPr>
            <a:r>
              <a:rPr lang="es-ES" sz="1200" b="1">
                <a:latin typeface="Arial Narrow" pitchFamily="34" charset="0"/>
              </a:rPr>
              <a:t>Relación vaga</a:t>
            </a:r>
          </a:p>
        </p:txBody>
      </p:sp>
      <p:sp>
        <p:nvSpPr>
          <p:cNvPr id="55355" name="Text Box 59"/>
          <p:cNvSpPr txBox="1">
            <a:spLocks noChangeArrowheads="1"/>
          </p:cNvSpPr>
          <p:nvPr/>
        </p:nvSpPr>
        <p:spPr bwMode="auto">
          <a:xfrm>
            <a:off x="6186460" y="2074851"/>
            <a:ext cx="1152525" cy="274637"/>
          </a:xfrm>
          <a:prstGeom prst="rect">
            <a:avLst/>
          </a:prstGeom>
          <a:noFill/>
          <a:ln w="9525">
            <a:noFill/>
            <a:miter lim="800000"/>
            <a:headEnd/>
            <a:tailEnd/>
          </a:ln>
          <a:effectLst/>
        </p:spPr>
        <p:txBody>
          <a:bodyPr>
            <a:spAutoFit/>
          </a:bodyPr>
          <a:lstStyle/>
          <a:p>
            <a:pPr>
              <a:spcBef>
                <a:spcPct val="50000"/>
              </a:spcBef>
            </a:pPr>
            <a:r>
              <a:rPr lang="es-ES" sz="1200" b="1">
                <a:latin typeface="Arial Narrow" pitchFamily="34" charset="0"/>
              </a:rPr>
              <a:t>Idea entendible</a:t>
            </a:r>
          </a:p>
        </p:txBody>
      </p:sp>
      <p:sp>
        <p:nvSpPr>
          <p:cNvPr id="55356" name="Text Box 60"/>
          <p:cNvSpPr txBox="1">
            <a:spLocks noChangeArrowheads="1"/>
          </p:cNvSpPr>
          <p:nvPr/>
        </p:nvSpPr>
        <p:spPr bwMode="auto">
          <a:xfrm>
            <a:off x="7338985" y="2074851"/>
            <a:ext cx="1152525" cy="274637"/>
          </a:xfrm>
          <a:prstGeom prst="rect">
            <a:avLst/>
          </a:prstGeom>
          <a:noFill/>
          <a:ln w="9525">
            <a:noFill/>
            <a:miter lim="800000"/>
            <a:headEnd/>
            <a:tailEnd/>
          </a:ln>
          <a:effectLst/>
        </p:spPr>
        <p:txBody>
          <a:bodyPr>
            <a:spAutoFit/>
          </a:bodyPr>
          <a:lstStyle/>
          <a:p>
            <a:pPr>
              <a:spcBef>
                <a:spcPct val="50000"/>
              </a:spcBef>
            </a:pPr>
            <a:r>
              <a:rPr lang="es-ES" sz="1200" b="1">
                <a:latin typeface="Arial Narrow" pitchFamily="34" charset="0"/>
              </a:rPr>
              <a:t>Idea concreta</a:t>
            </a:r>
          </a:p>
        </p:txBody>
      </p:sp>
      <p:sp>
        <p:nvSpPr>
          <p:cNvPr id="55357" name="Text Box 61"/>
          <p:cNvSpPr txBox="1">
            <a:spLocks noChangeArrowheads="1"/>
          </p:cNvSpPr>
          <p:nvPr/>
        </p:nvSpPr>
        <p:spPr bwMode="auto">
          <a:xfrm>
            <a:off x="3882997" y="2520938"/>
            <a:ext cx="1152525" cy="274638"/>
          </a:xfrm>
          <a:prstGeom prst="rect">
            <a:avLst/>
          </a:prstGeom>
          <a:noFill/>
          <a:ln w="9525">
            <a:noFill/>
            <a:miter lim="800000"/>
            <a:headEnd/>
            <a:tailEnd/>
          </a:ln>
          <a:effectLst/>
        </p:spPr>
        <p:txBody>
          <a:bodyPr>
            <a:spAutoFit/>
          </a:bodyPr>
          <a:lstStyle/>
          <a:p>
            <a:pPr>
              <a:spcBef>
                <a:spcPct val="50000"/>
              </a:spcBef>
            </a:pPr>
            <a:r>
              <a:rPr lang="es-ES" sz="1200" b="1">
                <a:latin typeface="Arial Narrow" pitchFamily="34" charset="0"/>
              </a:rPr>
              <a:t>…</a:t>
            </a:r>
          </a:p>
        </p:txBody>
      </p:sp>
      <p:sp>
        <p:nvSpPr>
          <p:cNvPr id="55" name="54 Marcador de fecha"/>
          <p:cNvSpPr>
            <a:spLocks noGrp="1"/>
          </p:cNvSpPr>
          <p:nvPr>
            <p:ph type="dt" sz="half" idx="10"/>
          </p:nvPr>
        </p:nvSpPr>
        <p:spPr/>
        <p:txBody>
          <a:bodyPr/>
          <a:lstStyle/>
          <a:p>
            <a:fld id="{A383B17D-79E8-433D-97A9-5EF75AE306BF}"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blinds(horizontal)">
                                      <p:cBhvr>
                                        <p:cTn id="7" dur="500"/>
                                        <p:tgtEl>
                                          <p:spTgt spid="553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5302"/>
                                        </p:tgtEl>
                                        <p:attrNameLst>
                                          <p:attrName>style.visibility</p:attrName>
                                        </p:attrNameLst>
                                      </p:cBhvr>
                                      <p:to>
                                        <p:strVal val="visible"/>
                                      </p:to>
                                    </p:set>
                                    <p:animEffect transition="in" filter="blinds(horizontal)">
                                      <p:cBhvr>
                                        <p:cTn id="12" dur="500"/>
                                        <p:tgtEl>
                                          <p:spTgt spid="5530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5303"/>
                                        </p:tgtEl>
                                        <p:attrNameLst>
                                          <p:attrName>style.visibility</p:attrName>
                                        </p:attrNameLst>
                                      </p:cBhvr>
                                      <p:to>
                                        <p:strVal val="visible"/>
                                      </p:to>
                                    </p:set>
                                    <p:animEffect transition="in" filter="blinds(horizontal)">
                                      <p:cBhvr>
                                        <p:cTn id="15" dur="500"/>
                                        <p:tgtEl>
                                          <p:spTgt spid="5530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5304"/>
                                        </p:tgtEl>
                                        <p:attrNameLst>
                                          <p:attrName>style.visibility</p:attrName>
                                        </p:attrNameLst>
                                      </p:cBhvr>
                                      <p:to>
                                        <p:strVal val="visible"/>
                                      </p:to>
                                    </p:set>
                                    <p:animEffect transition="in" filter="blinds(horizontal)">
                                      <p:cBhvr>
                                        <p:cTn id="18" dur="500"/>
                                        <p:tgtEl>
                                          <p:spTgt spid="5530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5305"/>
                                        </p:tgtEl>
                                        <p:attrNameLst>
                                          <p:attrName>style.visibility</p:attrName>
                                        </p:attrNameLst>
                                      </p:cBhvr>
                                      <p:to>
                                        <p:strVal val="visible"/>
                                      </p:to>
                                    </p:set>
                                    <p:animEffect transition="in" filter="blinds(horizontal)">
                                      <p:cBhvr>
                                        <p:cTn id="21" dur="500"/>
                                        <p:tgtEl>
                                          <p:spTgt spid="5530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5306"/>
                                        </p:tgtEl>
                                        <p:attrNameLst>
                                          <p:attrName>style.visibility</p:attrName>
                                        </p:attrNameLst>
                                      </p:cBhvr>
                                      <p:to>
                                        <p:strVal val="visible"/>
                                      </p:to>
                                    </p:set>
                                    <p:animEffect transition="in" filter="blinds(horizontal)">
                                      <p:cBhvr>
                                        <p:cTn id="24" dur="500"/>
                                        <p:tgtEl>
                                          <p:spTgt spid="5530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5307"/>
                                        </p:tgtEl>
                                        <p:attrNameLst>
                                          <p:attrName>style.visibility</p:attrName>
                                        </p:attrNameLst>
                                      </p:cBhvr>
                                      <p:to>
                                        <p:strVal val="visible"/>
                                      </p:to>
                                    </p:set>
                                    <p:animEffect transition="in" filter="blinds(horizontal)">
                                      <p:cBhvr>
                                        <p:cTn id="27" dur="500"/>
                                        <p:tgtEl>
                                          <p:spTgt spid="5530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5308"/>
                                        </p:tgtEl>
                                        <p:attrNameLst>
                                          <p:attrName>style.visibility</p:attrName>
                                        </p:attrNameLst>
                                      </p:cBhvr>
                                      <p:to>
                                        <p:strVal val="visible"/>
                                      </p:to>
                                    </p:set>
                                    <p:animEffect transition="in" filter="blinds(horizontal)">
                                      <p:cBhvr>
                                        <p:cTn id="30" dur="500"/>
                                        <p:tgtEl>
                                          <p:spTgt spid="5530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5309"/>
                                        </p:tgtEl>
                                        <p:attrNameLst>
                                          <p:attrName>style.visibility</p:attrName>
                                        </p:attrNameLst>
                                      </p:cBhvr>
                                      <p:to>
                                        <p:strVal val="visible"/>
                                      </p:to>
                                    </p:set>
                                    <p:animEffect transition="in" filter="blinds(horizontal)">
                                      <p:cBhvr>
                                        <p:cTn id="33" dur="500"/>
                                        <p:tgtEl>
                                          <p:spTgt spid="55309"/>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55310"/>
                                        </p:tgtEl>
                                        <p:attrNameLst>
                                          <p:attrName>style.visibility</p:attrName>
                                        </p:attrNameLst>
                                      </p:cBhvr>
                                      <p:to>
                                        <p:strVal val="visible"/>
                                      </p:to>
                                    </p:set>
                                    <p:animEffect transition="in" filter="blinds(horizontal)">
                                      <p:cBhvr>
                                        <p:cTn id="36" dur="500"/>
                                        <p:tgtEl>
                                          <p:spTgt spid="55310"/>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55311"/>
                                        </p:tgtEl>
                                        <p:attrNameLst>
                                          <p:attrName>style.visibility</p:attrName>
                                        </p:attrNameLst>
                                      </p:cBhvr>
                                      <p:to>
                                        <p:strVal val="visible"/>
                                      </p:to>
                                    </p:set>
                                    <p:animEffect transition="in" filter="blinds(horizontal)">
                                      <p:cBhvr>
                                        <p:cTn id="39" dur="500"/>
                                        <p:tgtEl>
                                          <p:spTgt spid="55311"/>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55312"/>
                                        </p:tgtEl>
                                        <p:attrNameLst>
                                          <p:attrName>style.visibility</p:attrName>
                                        </p:attrNameLst>
                                      </p:cBhvr>
                                      <p:to>
                                        <p:strVal val="visible"/>
                                      </p:to>
                                    </p:set>
                                    <p:animEffect transition="in" filter="blinds(horizontal)">
                                      <p:cBhvr>
                                        <p:cTn id="42" dur="500"/>
                                        <p:tgtEl>
                                          <p:spTgt spid="55312"/>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5313"/>
                                        </p:tgtEl>
                                        <p:attrNameLst>
                                          <p:attrName>style.visibility</p:attrName>
                                        </p:attrNameLst>
                                      </p:cBhvr>
                                      <p:to>
                                        <p:strVal val="visible"/>
                                      </p:to>
                                    </p:set>
                                    <p:animEffect transition="in" filter="blinds(horizontal)">
                                      <p:cBhvr>
                                        <p:cTn id="45" dur="500"/>
                                        <p:tgtEl>
                                          <p:spTgt spid="55313"/>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55314"/>
                                        </p:tgtEl>
                                        <p:attrNameLst>
                                          <p:attrName>style.visibility</p:attrName>
                                        </p:attrNameLst>
                                      </p:cBhvr>
                                      <p:to>
                                        <p:strVal val="visible"/>
                                      </p:to>
                                    </p:set>
                                    <p:animEffect transition="in" filter="blinds(horizontal)">
                                      <p:cBhvr>
                                        <p:cTn id="48" dur="500"/>
                                        <p:tgtEl>
                                          <p:spTgt spid="55314"/>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55315"/>
                                        </p:tgtEl>
                                        <p:attrNameLst>
                                          <p:attrName>style.visibility</p:attrName>
                                        </p:attrNameLst>
                                      </p:cBhvr>
                                      <p:to>
                                        <p:strVal val="visible"/>
                                      </p:to>
                                    </p:set>
                                    <p:animEffect transition="in" filter="blinds(horizontal)">
                                      <p:cBhvr>
                                        <p:cTn id="51" dur="500"/>
                                        <p:tgtEl>
                                          <p:spTgt spid="55315"/>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55316"/>
                                        </p:tgtEl>
                                        <p:attrNameLst>
                                          <p:attrName>style.visibility</p:attrName>
                                        </p:attrNameLst>
                                      </p:cBhvr>
                                      <p:to>
                                        <p:strVal val="visible"/>
                                      </p:to>
                                    </p:set>
                                    <p:animEffect transition="in" filter="blinds(horizontal)">
                                      <p:cBhvr>
                                        <p:cTn id="54" dur="500"/>
                                        <p:tgtEl>
                                          <p:spTgt spid="55316"/>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55317"/>
                                        </p:tgtEl>
                                        <p:attrNameLst>
                                          <p:attrName>style.visibility</p:attrName>
                                        </p:attrNameLst>
                                      </p:cBhvr>
                                      <p:to>
                                        <p:strVal val="visible"/>
                                      </p:to>
                                    </p:set>
                                    <p:animEffect transition="in" filter="blinds(horizontal)">
                                      <p:cBhvr>
                                        <p:cTn id="57" dur="500"/>
                                        <p:tgtEl>
                                          <p:spTgt spid="55317"/>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55318"/>
                                        </p:tgtEl>
                                        <p:attrNameLst>
                                          <p:attrName>style.visibility</p:attrName>
                                        </p:attrNameLst>
                                      </p:cBhvr>
                                      <p:to>
                                        <p:strVal val="visible"/>
                                      </p:to>
                                    </p:set>
                                    <p:animEffect transition="in" filter="blinds(horizontal)">
                                      <p:cBhvr>
                                        <p:cTn id="60" dur="500"/>
                                        <p:tgtEl>
                                          <p:spTgt spid="55318"/>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55319"/>
                                        </p:tgtEl>
                                        <p:attrNameLst>
                                          <p:attrName>style.visibility</p:attrName>
                                        </p:attrNameLst>
                                      </p:cBhvr>
                                      <p:to>
                                        <p:strVal val="visible"/>
                                      </p:to>
                                    </p:set>
                                    <p:animEffect transition="in" filter="blinds(horizontal)">
                                      <p:cBhvr>
                                        <p:cTn id="63" dur="500"/>
                                        <p:tgtEl>
                                          <p:spTgt spid="55319"/>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55320"/>
                                        </p:tgtEl>
                                        <p:attrNameLst>
                                          <p:attrName>style.visibility</p:attrName>
                                        </p:attrNameLst>
                                      </p:cBhvr>
                                      <p:to>
                                        <p:strVal val="visible"/>
                                      </p:to>
                                    </p:set>
                                    <p:animEffect transition="in" filter="blinds(horizontal)">
                                      <p:cBhvr>
                                        <p:cTn id="66" dur="500"/>
                                        <p:tgtEl>
                                          <p:spTgt spid="55320"/>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55321"/>
                                        </p:tgtEl>
                                        <p:attrNameLst>
                                          <p:attrName>style.visibility</p:attrName>
                                        </p:attrNameLst>
                                      </p:cBhvr>
                                      <p:to>
                                        <p:strVal val="visible"/>
                                      </p:to>
                                    </p:set>
                                    <p:animEffect transition="in" filter="blinds(horizontal)">
                                      <p:cBhvr>
                                        <p:cTn id="69" dur="500"/>
                                        <p:tgtEl>
                                          <p:spTgt spid="55321"/>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55322"/>
                                        </p:tgtEl>
                                        <p:attrNameLst>
                                          <p:attrName>style.visibility</p:attrName>
                                        </p:attrNameLst>
                                      </p:cBhvr>
                                      <p:to>
                                        <p:strVal val="visible"/>
                                      </p:to>
                                    </p:set>
                                    <p:animEffect transition="in" filter="blinds(horizontal)">
                                      <p:cBhvr>
                                        <p:cTn id="72" dur="500"/>
                                        <p:tgtEl>
                                          <p:spTgt spid="55322"/>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55323"/>
                                        </p:tgtEl>
                                        <p:attrNameLst>
                                          <p:attrName>style.visibility</p:attrName>
                                        </p:attrNameLst>
                                      </p:cBhvr>
                                      <p:to>
                                        <p:strVal val="visible"/>
                                      </p:to>
                                    </p:set>
                                    <p:animEffect transition="in" filter="blinds(horizontal)">
                                      <p:cBhvr>
                                        <p:cTn id="75" dur="500"/>
                                        <p:tgtEl>
                                          <p:spTgt spid="55323"/>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55324"/>
                                        </p:tgtEl>
                                        <p:attrNameLst>
                                          <p:attrName>style.visibility</p:attrName>
                                        </p:attrNameLst>
                                      </p:cBhvr>
                                      <p:to>
                                        <p:strVal val="visible"/>
                                      </p:to>
                                    </p:set>
                                    <p:animEffect transition="in" filter="blinds(horizontal)">
                                      <p:cBhvr>
                                        <p:cTn id="78" dur="500"/>
                                        <p:tgtEl>
                                          <p:spTgt spid="55324"/>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55325"/>
                                        </p:tgtEl>
                                        <p:attrNameLst>
                                          <p:attrName>style.visibility</p:attrName>
                                        </p:attrNameLst>
                                      </p:cBhvr>
                                      <p:to>
                                        <p:strVal val="visible"/>
                                      </p:to>
                                    </p:set>
                                    <p:animEffect transition="in" filter="blinds(horizontal)">
                                      <p:cBhvr>
                                        <p:cTn id="81" dur="500"/>
                                        <p:tgtEl>
                                          <p:spTgt spid="55325"/>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55326"/>
                                        </p:tgtEl>
                                        <p:attrNameLst>
                                          <p:attrName>style.visibility</p:attrName>
                                        </p:attrNameLst>
                                      </p:cBhvr>
                                      <p:to>
                                        <p:strVal val="visible"/>
                                      </p:to>
                                    </p:set>
                                    <p:animEffect transition="in" filter="blinds(horizontal)">
                                      <p:cBhvr>
                                        <p:cTn id="84" dur="500"/>
                                        <p:tgtEl>
                                          <p:spTgt spid="55326"/>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55327"/>
                                        </p:tgtEl>
                                        <p:attrNameLst>
                                          <p:attrName>style.visibility</p:attrName>
                                        </p:attrNameLst>
                                      </p:cBhvr>
                                      <p:to>
                                        <p:strVal val="visible"/>
                                      </p:to>
                                    </p:set>
                                    <p:animEffect transition="in" filter="blinds(horizontal)">
                                      <p:cBhvr>
                                        <p:cTn id="87" dur="500"/>
                                        <p:tgtEl>
                                          <p:spTgt spid="55327"/>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55328"/>
                                        </p:tgtEl>
                                        <p:attrNameLst>
                                          <p:attrName>style.visibility</p:attrName>
                                        </p:attrNameLst>
                                      </p:cBhvr>
                                      <p:to>
                                        <p:strVal val="visible"/>
                                      </p:to>
                                    </p:set>
                                    <p:animEffect transition="in" filter="blinds(horizontal)">
                                      <p:cBhvr>
                                        <p:cTn id="90" dur="500"/>
                                        <p:tgtEl>
                                          <p:spTgt spid="55328"/>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55329"/>
                                        </p:tgtEl>
                                        <p:attrNameLst>
                                          <p:attrName>style.visibility</p:attrName>
                                        </p:attrNameLst>
                                      </p:cBhvr>
                                      <p:to>
                                        <p:strVal val="visible"/>
                                      </p:to>
                                    </p:set>
                                    <p:animEffect transition="in" filter="blinds(horizontal)">
                                      <p:cBhvr>
                                        <p:cTn id="93" dur="500"/>
                                        <p:tgtEl>
                                          <p:spTgt spid="55329"/>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55330"/>
                                        </p:tgtEl>
                                        <p:attrNameLst>
                                          <p:attrName>style.visibility</p:attrName>
                                        </p:attrNameLst>
                                      </p:cBhvr>
                                      <p:to>
                                        <p:strVal val="visible"/>
                                      </p:to>
                                    </p:set>
                                    <p:animEffect transition="in" filter="blinds(horizontal)">
                                      <p:cBhvr>
                                        <p:cTn id="96" dur="500"/>
                                        <p:tgtEl>
                                          <p:spTgt spid="55330"/>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55331"/>
                                        </p:tgtEl>
                                        <p:attrNameLst>
                                          <p:attrName>style.visibility</p:attrName>
                                        </p:attrNameLst>
                                      </p:cBhvr>
                                      <p:to>
                                        <p:strVal val="visible"/>
                                      </p:to>
                                    </p:set>
                                    <p:animEffect transition="in" filter="blinds(horizontal)">
                                      <p:cBhvr>
                                        <p:cTn id="99" dur="500"/>
                                        <p:tgtEl>
                                          <p:spTgt spid="55331"/>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55332"/>
                                        </p:tgtEl>
                                        <p:attrNameLst>
                                          <p:attrName>style.visibility</p:attrName>
                                        </p:attrNameLst>
                                      </p:cBhvr>
                                      <p:to>
                                        <p:strVal val="visible"/>
                                      </p:to>
                                    </p:set>
                                    <p:animEffect transition="in" filter="blinds(horizontal)">
                                      <p:cBhvr>
                                        <p:cTn id="102" dur="500"/>
                                        <p:tgtEl>
                                          <p:spTgt spid="55332"/>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55333"/>
                                        </p:tgtEl>
                                        <p:attrNameLst>
                                          <p:attrName>style.visibility</p:attrName>
                                        </p:attrNameLst>
                                      </p:cBhvr>
                                      <p:to>
                                        <p:strVal val="visible"/>
                                      </p:to>
                                    </p:set>
                                    <p:animEffect transition="in" filter="blinds(horizontal)">
                                      <p:cBhvr>
                                        <p:cTn id="105" dur="500"/>
                                        <p:tgtEl>
                                          <p:spTgt spid="55333"/>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55334"/>
                                        </p:tgtEl>
                                        <p:attrNameLst>
                                          <p:attrName>style.visibility</p:attrName>
                                        </p:attrNameLst>
                                      </p:cBhvr>
                                      <p:to>
                                        <p:strVal val="visible"/>
                                      </p:to>
                                    </p:set>
                                    <p:animEffect transition="in" filter="blinds(horizontal)">
                                      <p:cBhvr>
                                        <p:cTn id="108" dur="500"/>
                                        <p:tgtEl>
                                          <p:spTgt spid="55334"/>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55335"/>
                                        </p:tgtEl>
                                        <p:attrNameLst>
                                          <p:attrName>style.visibility</p:attrName>
                                        </p:attrNameLst>
                                      </p:cBhvr>
                                      <p:to>
                                        <p:strVal val="visible"/>
                                      </p:to>
                                    </p:set>
                                    <p:animEffect transition="in" filter="blinds(horizontal)">
                                      <p:cBhvr>
                                        <p:cTn id="111" dur="500"/>
                                        <p:tgtEl>
                                          <p:spTgt spid="55335"/>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55336"/>
                                        </p:tgtEl>
                                        <p:attrNameLst>
                                          <p:attrName>style.visibility</p:attrName>
                                        </p:attrNameLst>
                                      </p:cBhvr>
                                      <p:to>
                                        <p:strVal val="visible"/>
                                      </p:to>
                                    </p:set>
                                    <p:animEffect transition="in" filter="blinds(horizontal)">
                                      <p:cBhvr>
                                        <p:cTn id="114" dur="500"/>
                                        <p:tgtEl>
                                          <p:spTgt spid="55336"/>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55337"/>
                                        </p:tgtEl>
                                        <p:attrNameLst>
                                          <p:attrName>style.visibility</p:attrName>
                                        </p:attrNameLst>
                                      </p:cBhvr>
                                      <p:to>
                                        <p:strVal val="visible"/>
                                      </p:to>
                                    </p:set>
                                    <p:animEffect transition="in" filter="blinds(horizontal)">
                                      <p:cBhvr>
                                        <p:cTn id="117" dur="500"/>
                                        <p:tgtEl>
                                          <p:spTgt spid="55337"/>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55338"/>
                                        </p:tgtEl>
                                        <p:attrNameLst>
                                          <p:attrName>style.visibility</p:attrName>
                                        </p:attrNameLst>
                                      </p:cBhvr>
                                      <p:to>
                                        <p:strVal val="visible"/>
                                      </p:to>
                                    </p:set>
                                    <p:animEffect transition="in" filter="blinds(horizontal)">
                                      <p:cBhvr>
                                        <p:cTn id="120" dur="500"/>
                                        <p:tgtEl>
                                          <p:spTgt spid="55338"/>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55340"/>
                                        </p:tgtEl>
                                        <p:attrNameLst>
                                          <p:attrName>style.visibility</p:attrName>
                                        </p:attrNameLst>
                                      </p:cBhvr>
                                      <p:to>
                                        <p:strVal val="visible"/>
                                      </p:to>
                                    </p:set>
                                    <p:animEffect transition="in" filter="blinds(horizontal)">
                                      <p:cBhvr>
                                        <p:cTn id="123" dur="500"/>
                                        <p:tgtEl>
                                          <p:spTgt spid="55340"/>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55341"/>
                                        </p:tgtEl>
                                        <p:attrNameLst>
                                          <p:attrName>style.visibility</p:attrName>
                                        </p:attrNameLst>
                                      </p:cBhvr>
                                      <p:to>
                                        <p:strVal val="visible"/>
                                      </p:to>
                                    </p:set>
                                    <p:animEffect transition="in" filter="blinds(horizontal)">
                                      <p:cBhvr>
                                        <p:cTn id="126" dur="500"/>
                                        <p:tgtEl>
                                          <p:spTgt spid="55341"/>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55342"/>
                                        </p:tgtEl>
                                        <p:attrNameLst>
                                          <p:attrName>style.visibility</p:attrName>
                                        </p:attrNameLst>
                                      </p:cBhvr>
                                      <p:to>
                                        <p:strVal val="visible"/>
                                      </p:to>
                                    </p:set>
                                    <p:animEffect transition="in" filter="blinds(horizontal)">
                                      <p:cBhvr>
                                        <p:cTn id="129" dur="500"/>
                                        <p:tgtEl>
                                          <p:spTgt spid="55342"/>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55343"/>
                                        </p:tgtEl>
                                        <p:attrNameLst>
                                          <p:attrName>style.visibility</p:attrName>
                                        </p:attrNameLst>
                                      </p:cBhvr>
                                      <p:to>
                                        <p:strVal val="visible"/>
                                      </p:to>
                                    </p:set>
                                    <p:animEffect transition="in" filter="blinds(horizontal)">
                                      <p:cBhvr>
                                        <p:cTn id="132" dur="500"/>
                                        <p:tgtEl>
                                          <p:spTgt spid="55343"/>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55344"/>
                                        </p:tgtEl>
                                        <p:attrNameLst>
                                          <p:attrName>style.visibility</p:attrName>
                                        </p:attrNameLst>
                                      </p:cBhvr>
                                      <p:to>
                                        <p:strVal val="visible"/>
                                      </p:to>
                                    </p:set>
                                    <p:animEffect transition="in" filter="blinds(horizontal)">
                                      <p:cBhvr>
                                        <p:cTn id="135" dur="500"/>
                                        <p:tgtEl>
                                          <p:spTgt spid="55344"/>
                                        </p:tgtEl>
                                      </p:cBhvr>
                                    </p:animEffect>
                                  </p:childTnLst>
                                </p:cTn>
                              </p:par>
                              <p:par>
                                <p:cTn id="136" presetID="3" presetClass="entr" presetSubtype="10" fill="hold" grpId="0" nodeType="withEffect">
                                  <p:stCondLst>
                                    <p:cond delay="0"/>
                                  </p:stCondLst>
                                  <p:childTnLst>
                                    <p:set>
                                      <p:cBhvr>
                                        <p:cTn id="137" dur="1" fill="hold">
                                          <p:stCondLst>
                                            <p:cond delay="0"/>
                                          </p:stCondLst>
                                        </p:cTn>
                                        <p:tgtEl>
                                          <p:spTgt spid="55345"/>
                                        </p:tgtEl>
                                        <p:attrNameLst>
                                          <p:attrName>style.visibility</p:attrName>
                                        </p:attrNameLst>
                                      </p:cBhvr>
                                      <p:to>
                                        <p:strVal val="visible"/>
                                      </p:to>
                                    </p:set>
                                    <p:animEffect transition="in" filter="blinds(horizontal)">
                                      <p:cBhvr>
                                        <p:cTn id="138" dur="500"/>
                                        <p:tgtEl>
                                          <p:spTgt spid="55345"/>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55346"/>
                                        </p:tgtEl>
                                        <p:attrNameLst>
                                          <p:attrName>style.visibility</p:attrName>
                                        </p:attrNameLst>
                                      </p:cBhvr>
                                      <p:to>
                                        <p:strVal val="visible"/>
                                      </p:to>
                                    </p:set>
                                    <p:animEffect transition="in" filter="blinds(horizontal)">
                                      <p:cBhvr>
                                        <p:cTn id="141" dur="500"/>
                                        <p:tgtEl>
                                          <p:spTgt spid="55346"/>
                                        </p:tgtEl>
                                      </p:cBhvr>
                                    </p:animEffect>
                                  </p:childTnLst>
                                </p:cTn>
                              </p:par>
                              <p:par>
                                <p:cTn id="142" presetID="3" presetClass="entr" presetSubtype="10" fill="hold" grpId="0" nodeType="withEffect">
                                  <p:stCondLst>
                                    <p:cond delay="0"/>
                                  </p:stCondLst>
                                  <p:childTnLst>
                                    <p:set>
                                      <p:cBhvr>
                                        <p:cTn id="143" dur="1" fill="hold">
                                          <p:stCondLst>
                                            <p:cond delay="0"/>
                                          </p:stCondLst>
                                        </p:cTn>
                                        <p:tgtEl>
                                          <p:spTgt spid="55347"/>
                                        </p:tgtEl>
                                        <p:attrNameLst>
                                          <p:attrName>style.visibility</p:attrName>
                                        </p:attrNameLst>
                                      </p:cBhvr>
                                      <p:to>
                                        <p:strVal val="visible"/>
                                      </p:to>
                                    </p:set>
                                    <p:animEffect transition="in" filter="blinds(horizontal)">
                                      <p:cBhvr>
                                        <p:cTn id="144" dur="500"/>
                                        <p:tgtEl>
                                          <p:spTgt spid="55347"/>
                                        </p:tgtEl>
                                      </p:cBhvr>
                                    </p:animEffect>
                                  </p:childTnLst>
                                </p:cTn>
                              </p:par>
                              <p:par>
                                <p:cTn id="145" presetID="3" presetClass="entr" presetSubtype="10" fill="hold" grpId="0" nodeType="withEffect">
                                  <p:stCondLst>
                                    <p:cond delay="0"/>
                                  </p:stCondLst>
                                  <p:childTnLst>
                                    <p:set>
                                      <p:cBhvr>
                                        <p:cTn id="146" dur="1" fill="hold">
                                          <p:stCondLst>
                                            <p:cond delay="0"/>
                                          </p:stCondLst>
                                        </p:cTn>
                                        <p:tgtEl>
                                          <p:spTgt spid="55350"/>
                                        </p:tgtEl>
                                        <p:attrNameLst>
                                          <p:attrName>style.visibility</p:attrName>
                                        </p:attrNameLst>
                                      </p:cBhvr>
                                      <p:to>
                                        <p:strVal val="visible"/>
                                      </p:to>
                                    </p:set>
                                    <p:animEffect transition="in" filter="blinds(horizontal)">
                                      <p:cBhvr>
                                        <p:cTn id="147" dur="500"/>
                                        <p:tgtEl>
                                          <p:spTgt spid="55350"/>
                                        </p:tgtEl>
                                      </p:cBhvr>
                                    </p:animEffect>
                                  </p:childTnLst>
                                </p:cTn>
                              </p:par>
                              <p:par>
                                <p:cTn id="148" presetID="3" presetClass="entr" presetSubtype="10" fill="hold" grpId="0" nodeType="withEffect">
                                  <p:stCondLst>
                                    <p:cond delay="0"/>
                                  </p:stCondLst>
                                  <p:childTnLst>
                                    <p:set>
                                      <p:cBhvr>
                                        <p:cTn id="149" dur="1" fill="hold">
                                          <p:stCondLst>
                                            <p:cond delay="0"/>
                                          </p:stCondLst>
                                        </p:cTn>
                                        <p:tgtEl>
                                          <p:spTgt spid="55351"/>
                                        </p:tgtEl>
                                        <p:attrNameLst>
                                          <p:attrName>style.visibility</p:attrName>
                                        </p:attrNameLst>
                                      </p:cBhvr>
                                      <p:to>
                                        <p:strVal val="visible"/>
                                      </p:to>
                                    </p:set>
                                    <p:animEffect transition="in" filter="blinds(horizontal)">
                                      <p:cBhvr>
                                        <p:cTn id="150" dur="500"/>
                                        <p:tgtEl>
                                          <p:spTgt spid="55351"/>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55353"/>
                                        </p:tgtEl>
                                        <p:attrNameLst>
                                          <p:attrName>style.visibility</p:attrName>
                                        </p:attrNameLst>
                                      </p:cBhvr>
                                      <p:to>
                                        <p:strVal val="visible"/>
                                      </p:to>
                                    </p:set>
                                    <p:animEffect transition="in" filter="blinds(horizontal)">
                                      <p:cBhvr>
                                        <p:cTn id="153" dur="500"/>
                                        <p:tgtEl>
                                          <p:spTgt spid="55353"/>
                                        </p:tgtEl>
                                      </p:cBhvr>
                                    </p:animEffect>
                                  </p:childTnLst>
                                </p:cTn>
                              </p:par>
                              <p:par>
                                <p:cTn id="154" presetID="3" presetClass="entr" presetSubtype="10" fill="hold" grpId="0" nodeType="withEffect">
                                  <p:stCondLst>
                                    <p:cond delay="0"/>
                                  </p:stCondLst>
                                  <p:childTnLst>
                                    <p:set>
                                      <p:cBhvr>
                                        <p:cTn id="155" dur="1" fill="hold">
                                          <p:stCondLst>
                                            <p:cond delay="0"/>
                                          </p:stCondLst>
                                        </p:cTn>
                                        <p:tgtEl>
                                          <p:spTgt spid="55354"/>
                                        </p:tgtEl>
                                        <p:attrNameLst>
                                          <p:attrName>style.visibility</p:attrName>
                                        </p:attrNameLst>
                                      </p:cBhvr>
                                      <p:to>
                                        <p:strVal val="visible"/>
                                      </p:to>
                                    </p:set>
                                    <p:animEffect transition="in" filter="blinds(horizontal)">
                                      <p:cBhvr>
                                        <p:cTn id="156" dur="500"/>
                                        <p:tgtEl>
                                          <p:spTgt spid="55354"/>
                                        </p:tgtEl>
                                      </p:cBhvr>
                                    </p:animEffect>
                                  </p:childTnLst>
                                </p:cTn>
                              </p:par>
                              <p:par>
                                <p:cTn id="157" presetID="3" presetClass="entr" presetSubtype="10" fill="hold" grpId="0" nodeType="withEffect">
                                  <p:stCondLst>
                                    <p:cond delay="0"/>
                                  </p:stCondLst>
                                  <p:childTnLst>
                                    <p:set>
                                      <p:cBhvr>
                                        <p:cTn id="158" dur="1" fill="hold">
                                          <p:stCondLst>
                                            <p:cond delay="0"/>
                                          </p:stCondLst>
                                        </p:cTn>
                                        <p:tgtEl>
                                          <p:spTgt spid="55355"/>
                                        </p:tgtEl>
                                        <p:attrNameLst>
                                          <p:attrName>style.visibility</p:attrName>
                                        </p:attrNameLst>
                                      </p:cBhvr>
                                      <p:to>
                                        <p:strVal val="visible"/>
                                      </p:to>
                                    </p:set>
                                    <p:animEffect transition="in" filter="blinds(horizontal)">
                                      <p:cBhvr>
                                        <p:cTn id="159" dur="500"/>
                                        <p:tgtEl>
                                          <p:spTgt spid="55355"/>
                                        </p:tgtEl>
                                      </p:cBhvr>
                                    </p:animEffect>
                                  </p:childTnLst>
                                </p:cTn>
                              </p:par>
                              <p:par>
                                <p:cTn id="160" presetID="3" presetClass="entr" presetSubtype="10" fill="hold" grpId="0" nodeType="withEffect">
                                  <p:stCondLst>
                                    <p:cond delay="0"/>
                                  </p:stCondLst>
                                  <p:childTnLst>
                                    <p:set>
                                      <p:cBhvr>
                                        <p:cTn id="161" dur="1" fill="hold">
                                          <p:stCondLst>
                                            <p:cond delay="0"/>
                                          </p:stCondLst>
                                        </p:cTn>
                                        <p:tgtEl>
                                          <p:spTgt spid="55356"/>
                                        </p:tgtEl>
                                        <p:attrNameLst>
                                          <p:attrName>style.visibility</p:attrName>
                                        </p:attrNameLst>
                                      </p:cBhvr>
                                      <p:to>
                                        <p:strVal val="visible"/>
                                      </p:to>
                                    </p:set>
                                    <p:animEffect transition="in" filter="blinds(horizontal)">
                                      <p:cBhvr>
                                        <p:cTn id="162" dur="500"/>
                                        <p:tgtEl>
                                          <p:spTgt spid="55356"/>
                                        </p:tgtEl>
                                      </p:cBhvr>
                                    </p:animEffect>
                                  </p:childTnLst>
                                </p:cTn>
                              </p:par>
                              <p:par>
                                <p:cTn id="163" presetID="3" presetClass="entr" presetSubtype="10" fill="hold" grpId="0" nodeType="withEffect">
                                  <p:stCondLst>
                                    <p:cond delay="0"/>
                                  </p:stCondLst>
                                  <p:childTnLst>
                                    <p:set>
                                      <p:cBhvr>
                                        <p:cTn id="164" dur="1" fill="hold">
                                          <p:stCondLst>
                                            <p:cond delay="0"/>
                                          </p:stCondLst>
                                        </p:cTn>
                                        <p:tgtEl>
                                          <p:spTgt spid="55357"/>
                                        </p:tgtEl>
                                        <p:attrNameLst>
                                          <p:attrName>style.visibility</p:attrName>
                                        </p:attrNameLst>
                                      </p:cBhvr>
                                      <p:to>
                                        <p:strVal val="visible"/>
                                      </p:to>
                                    </p:set>
                                    <p:animEffect transition="in" filter="blinds(horizontal)">
                                      <p:cBhvr>
                                        <p:cTn id="165" dur="500"/>
                                        <p:tgtEl>
                                          <p:spTgt spid="55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animBg="1"/>
      <p:bldP spid="55302" grpId="0" animBg="1"/>
      <p:bldP spid="55303" grpId="0" animBg="1"/>
      <p:bldP spid="55304" grpId="0" animBg="1"/>
      <p:bldP spid="55305" grpId="0" animBg="1"/>
      <p:bldP spid="55306" grpId="0" animBg="1"/>
      <p:bldP spid="55307" grpId="0" animBg="1"/>
      <p:bldP spid="55308" grpId="0" animBg="1"/>
      <p:bldP spid="55309" grpId="0" animBg="1"/>
      <p:bldP spid="55310" grpId="0" animBg="1"/>
      <p:bldP spid="55311" grpId="0" animBg="1"/>
      <p:bldP spid="55312" grpId="0" animBg="1"/>
      <p:bldP spid="55313" grpId="0" animBg="1"/>
      <p:bldP spid="55314" grpId="0" animBg="1"/>
      <p:bldP spid="55315" grpId="0" animBg="1"/>
      <p:bldP spid="55316" grpId="0" animBg="1"/>
      <p:bldP spid="55317" grpId="0" animBg="1"/>
      <p:bldP spid="55318" grpId="0" animBg="1"/>
      <p:bldP spid="55319" grpId="0" animBg="1"/>
      <p:bldP spid="55320" grpId="0" animBg="1"/>
      <p:bldP spid="55321" grpId="0" animBg="1"/>
      <p:bldP spid="55322" grpId="0" animBg="1"/>
      <p:bldP spid="55323" grpId="0"/>
      <p:bldP spid="55324" grpId="0"/>
      <p:bldP spid="55325" grpId="0"/>
      <p:bldP spid="55326" grpId="0"/>
      <p:bldP spid="55327" grpId="0"/>
      <p:bldP spid="55328" grpId="0"/>
      <p:bldP spid="55329" grpId="0"/>
      <p:bldP spid="55330" grpId="0"/>
      <p:bldP spid="55331" grpId="0"/>
      <p:bldP spid="55332" grpId="0"/>
      <p:bldP spid="55333" grpId="0"/>
      <p:bldP spid="55334" grpId="0"/>
      <p:bldP spid="55335" grpId="0"/>
      <p:bldP spid="55336" grpId="0"/>
      <p:bldP spid="55337" grpId="0"/>
      <p:bldP spid="55338" grpId="0"/>
      <p:bldP spid="55340" grpId="0"/>
      <p:bldP spid="55341" grpId="0"/>
      <p:bldP spid="55342" grpId="0"/>
      <p:bldP spid="55343" grpId="0"/>
      <p:bldP spid="55344" grpId="0"/>
      <p:bldP spid="55345" grpId="0"/>
      <p:bldP spid="55346" grpId="0"/>
      <p:bldP spid="55347" grpId="0"/>
      <p:bldP spid="55350" grpId="0"/>
      <p:bldP spid="55351" grpId="0"/>
      <p:bldP spid="55353" grpId="0"/>
      <p:bldP spid="55354" grpId="0"/>
      <p:bldP spid="55355" grpId="0"/>
      <p:bldP spid="55356" grpId="0"/>
      <p:bldP spid="5535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28596" y="571480"/>
            <a:ext cx="8320117" cy="83099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marL="457200" indent="-457200" algn="ctr">
              <a:spcBef>
                <a:spcPct val="50000"/>
              </a:spcBef>
            </a:pPr>
            <a:r>
              <a:rPr lang="es-ES" sz="2400" b="1" dirty="0" smtClean="0">
                <a:solidFill>
                  <a:srgbClr val="0000FF"/>
                </a:solidFill>
              </a:rPr>
              <a:t>MÉTODOS DE LA INVESTIGACIÓN TECNOLÓGICA</a:t>
            </a:r>
            <a:endParaRPr lang="es-ES" sz="2400" b="1" dirty="0">
              <a:solidFill>
                <a:srgbClr val="0000FF"/>
              </a:solidFill>
            </a:endParaRPr>
          </a:p>
        </p:txBody>
      </p:sp>
      <p:sp>
        <p:nvSpPr>
          <p:cNvPr id="26627" name="Text Box 3"/>
          <p:cNvSpPr txBox="1">
            <a:spLocks noChangeArrowheads="1"/>
          </p:cNvSpPr>
          <p:nvPr/>
        </p:nvSpPr>
        <p:spPr bwMode="auto">
          <a:xfrm>
            <a:off x="755650" y="1714488"/>
            <a:ext cx="7848600" cy="4054475"/>
          </a:xfrm>
          <a:prstGeom prst="rect">
            <a:avLst/>
          </a:prstGeom>
          <a:noFill/>
          <a:ln w="9525">
            <a:noFill/>
            <a:miter lim="800000"/>
            <a:headEnd/>
            <a:tailEnd/>
          </a:ln>
          <a:effectLst/>
        </p:spPr>
        <p:txBody>
          <a:bodyPr>
            <a:spAutoFit/>
          </a:bodyPr>
          <a:lstStyle/>
          <a:p>
            <a:pPr marL="174625" indent="-174625">
              <a:spcBef>
                <a:spcPct val="50000"/>
              </a:spcBef>
              <a:buFontTx/>
              <a:buChar char="•"/>
            </a:pPr>
            <a:r>
              <a:rPr lang="es-ES" sz="2000" dirty="0">
                <a:latin typeface="Arial" charset="0"/>
              </a:rPr>
              <a:t>Un método común a todas las tecnologías para la construcción de artefactos y procesos es el uso de herramientas e instrumentos.</a:t>
            </a:r>
          </a:p>
          <a:p>
            <a:pPr marL="174625" indent="-174625">
              <a:spcBef>
                <a:spcPct val="50000"/>
              </a:spcBef>
              <a:buFontTx/>
              <a:buChar char="•"/>
            </a:pPr>
            <a:r>
              <a:rPr lang="es-ES" sz="2000" dirty="0">
                <a:latin typeface="Arial" charset="0"/>
              </a:rPr>
              <a:t>Medios: energía y la información.</a:t>
            </a:r>
          </a:p>
          <a:p>
            <a:pPr marL="174625" indent="-174625">
              <a:spcBef>
                <a:spcPct val="50000"/>
              </a:spcBef>
              <a:buFontTx/>
              <a:buChar char="•"/>
            </a:pPr>
            <a:r>
              <a:rPr lang="es-ES" sz="2000" dirty="0">
                <a:latin typeface="Arial" charset="0"/>
              </a:rPr>
              <a:t>El diseño es requisito obligatorio en la construcción de artefactos y procesos. Se realiza usando el saber formalizado de las diversos campos del conocimiento.</a:t>
            </a:r>
          </a:p>
          <a:p>
            <a:pPr marL="174625" indent="-174625">
              <a:spcBef>
                <a:spcPct val="50000"/>
              </a:spcBef>
              <a:buFontTx/>
              <a:buChar char="•"/>
            </a:pPr>
            <a:r>
              <a:rPr lang="es-ES" sz="2000" dirty="0">
                <a:latin typeface="Arial" charset="0"/>
              </a:rPr>
              <a:t>El método del ensayo y error es frecuente.</a:t>
            </a:r>
          </a:p>
          <a:p>
            <a:pPr marL="174625" indent="-174625">
              <a:spcBef>
                <a:spcPct val="50000"/>
              </a:spcBef>
              <a:buFontTx/>
              <a:buChar char="•"/>
            </a:pPr>
            <a:r>
              <a:rPr lang="es-ES" sz="2000" dirty="0">
                <a:latin typeface="Arial" charset="0"/>
              </a:rPr>
              <a:t>Otros métodos e instrumentos: interacciones entre niveles y unidades de análisis, entrevistas, muestreo, estudios de exploración, herramientas de análisis de datos, regulaciones legales.</a:t>
            </a:r>
          </a:p>
        </p:txBody>
      </p:sp>
      <p:sp>
        <p:nvSpPr>
          <p:cNvPr id="4" name="3 Marcador de fecha"/>
          <p:cNvSpPr>
            <a:spLocks noGrp="1"/>
          </p:cNvSpPr>
          <p:nvPr>
            <p:ph type="dt" sz="half" idx="10"/>
          </p:nvPr>
        </p:nvSpPr>
        <p:spPr/>
        <p:txBody>
          <a:bodyPr/>
          <a:lstStyle/>
          <a:p>
            <a:fld id="{5E075250-51C7-4AD7-8AA0-F59E52BC29E9}"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horizontal)">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12" dur="500"/>
                                        <p:tgtEl>
                                          <p:spTgt spid="266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Effect transition="in" filter="blinds(horizontal)">
                                      <p:cBhvr>
                                        <p:cTn id="17" dur="500"/>
                                        <p:tgtEl>
                                          <p:spTgt spid="266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6627">
                                            <p:txEl>
                                              <p:pRg st="2" end="2"/>
                                            </p:txEl>
                                          </p:spTgt>
                                        </p:tgtEl>
                                        <p:attrNameLst>
                                          <p:attrName>style.visibility</p:attrName>
                                        </p:attrNameLst>
                                      </p:cBhvr>
                                      <p:to>
                                        <p:strVal val="visible"/>
                                      </p:to>
                                    </p:set>
                                    <p:animEffect transition="in" filter="blinds(horizontal)">
                                      <p:cBhvr>
                                        <p:cTn id="22" dur="500"/>
                                        <p:tgtEl>
                                          <p:spTgt spid="266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6627">
                                            <p:txEl>
                                              <p:pRg st="3" end="3"/>
                                            </p:txEl>
                                          </p:spTgt>
                                        </p:tgtEl>
                                        <p:attrNameLst>
                                          <p:attrName>style.visibility</p:attrName>
                                        </p:attrNameLst>
                                      </p:cBhvr>
                                      <p:to>
                                        <p:strVal val="visible"/>
                                      </p:to>
                                    </p:set>
                                    <p:animEffect transition="in" filter="blinds(horizontal)">
                                      <p:cBhvr>
                                        <p:cTn id="27" dur="500"/>
                                        <p:tgtEl>
                                          <p:spTgt spid="266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6627">
                                            <p:txEl>
                                              <p:pRg st="4" end="4"/>
                                            </p:txEl>
                                          </p:spTgt>
                                        </p:tgtEl>
                                        <p:attrNameLst>
                                          <p:attrName>style.visibility</p:attrName>
                                        </p:attrNameLst>
                                      </p:cBhvr>
                                      <p:to>
                                        <p:strVal val="visible"/>
                                      </p:to>
                                    </p:set>
                                    <p:animEffect transition="in" filter="blinds(horizontal)">
                                      <p:cBhvr>
                                        <p:cTn id="32"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00042"/>
            <a:ext cx="8183880" cy="534338"/>
          </a:xfrm>
        </p:spPr>
        <p:txBody>
          <a:bodyPr>
            <a:noAutofit/>
          </a:bodyPr>
          <a:lstStyle/>
          <a:p>
            <a:pPr algn="ctr"/>
            <a:r>
              <a:rPr lang="es-ES" sz="4000" dirty="0" smtClean="0">
                <a:solidFill>
                  <a:srgbClr val="FF0000"/>
                </a:solidFill>
              </a:rPr>
              <a:t>CIENCIA</a:t>
            </a:r>
            <a:endParaRPr lang="es-ES" sz="4000" dirty="0">
              <a:solidFill>
                <a:srgbClr val="FF0000"/>
              </a:solidFill>
            </a:endParaRPr>
          </a:p>
        </p:txBody>
      </p:sp>
      <p:sp>
        <p:nvSpPr>
          <p:cNvPr id="4" name="3 CuadroTexto"/>
          <p:cNvSpPr txBox="1"/>
          <p:nvPr/>
        </p:nvSpPr>
        <p:spPr bwMode="auto">
          <a:xfrm>
            <a:off x="428596" y="1142984"/>
            <a:ext cx="8286808" cy="1631216"/>
          </a:xfrm>
          <a:prstGeom prst="rect">
            <a:avLst/>
          </a:prstGeom>
          <a:solidFill>
            <a:srgbClr val="92D050"/>
          </a:solidFill>
          <a:ln w="9525">
            <a:solidFill>
              <a:srgbClr val="FFFFFF"/>
            </a:solidFill>
            <a:miter lim="800000"/>
            <a:headEnd/>
            <a:tailEnd/>
          </a:ln>
        </p:spPr>
        <p:txBody>
          <a:bodyPr vert="horz" wrap="square" lIns="91440" tIns="45720" rIns="91440" bIns="45720" numCol="1" rtlCol="0" anchor="t" anchorCtr="0" compatLnSpc="1">
            <a:prstTxWarp prst="textNoShape">
              <a:avLst/>
            </a:prstTxWarp>
            <a:spAutoFit/>
          </a:bodyPr>
          <a:lstStyle/>
          <a:p>
            <a:pPr marL="0" marR="0" indent="0" algn="just" defTabSz="914400" rtl="0" eaLnBrk="1" fontAlgn="base" latinLnBrk="0" hangingPunct="1">
              <a:lnSpc>
                <a:spcPct val="100000"/>
              </a:lnSpc>
              <a:spcBef>
                <a:spcPct val="0"/>
              </a:spcBef>
              <a:spcAft>
                <a:spcPts val="1000"/>
              </a:spcAft>
              <a:buClrTx/>
              <a:buSzTx/>
              <a:buFontTx/>
              <a:buNone/>
              <a:tabLst/>
            </a:pPr>
            <a:r>
              <a:rPr kumimoji="0" lang="es-ES" sz="2000" i="0" u="none" strike="noStrike" cap="none" normalizeH="0" baseline="0" dirty="0" smtClean="0">
                <a:ln>
                  <a:noFill/>
                </a:ln>
                <a:solidFill>
                  <a:schemeClr val="tx1"/>
                </a:solidFill>
                <a:effectLst/>
                <a:latin typeface="Calibri" pitchFamily="34" charset="0"/>
              </a:rPr>
              <a:t>La</a:t>
            </a:r>
            <a:r>
              <a:rPr kumimoji="0" lang="es-ES" sz="2000" i="0" u="none" strike="noStrike" cap="none" normalizeH="0" dirty="0" smtClean="0">
                <a:ln>
                  <a:noFill/>
                </a:ln>
                <a:solidFill>
                  <a:schemeClr val="tx1"/>
                </a:solidFill>
                <a:effectLst/>
                <a:latin typeface="Calibri" pitchFamily="34" charset="0"/>
              </a:rPr>
              <a:t> ciencia </a:t>
            </a:r>
            <a:r>
              <a:rPr kumimoji="0" lang="es-ES" sz="2000" b="1" i="0" u="none" strike="noStrike" cap="none" normalizeH="0" dirty="0" smtClean="0">
                <a:ln>
                  <a:noFill/>
                </a:ln>
                <a:solidFill>
                  <a:srgbClr val="C00000"/>
                </a:solidFill>
                <a:effectLst/>
                <a:latin typeface="Calibri" pitchFamily="34" charset="0"/>
              </a:rPr>
              <a:t>es un saber inacabado</a:t>
            </a:r>
            <a:r>
              <a:rPr kumimoji="0" lang="es-ES" sz="2000" i="0" u="none" strike="noStrike" cap="none" normalizeH="0" dirty="0" smtClean="0">
                <a:ln>
                  <a:noFill/>
                </a:ln>
                <a:solidFill>
                  <a:schemeClr val="tx1"/>
                </a:solidFill>
                <a:effectLst/>
                <a:latin typeface="Calibri" pitchFamily="34" charset="0"/>
              </a:rPr>
              <a:t>, en constante progreso y corrección, aun así h</a:t>
            </a:r>
            <a:r>
              <a:rPr lang="es-ES" sz="2000" baseline="0" dirty="0" smtClean="0">
                <a:latin typeface="Calibri" pitchFamily="34" charset="0"/>
              </a:rPr>
              <a:t>emos</a:t>
            </a:r>
            <a:r>
              <a:rPr lang="es-ES" sz="2000" dirty="0" smtClean="0">
                <a:latin typeface="Calibri" pitchFamily="34" charset="0"/>
              </a:rPr>
              <a:t> de reconocer que los logros tecnológicos obtenidos por el hombre en la</a:t>
            </a:r>
            <a:r>
              <a:rPr kumimoji="0" lang="es-ES" sz="2000" i="0" u="none" strike="noStrike" cap="none" normalizeH="0" dirty="0" smtClean="0">
                <a:ln>
                  <a:noFill/>
                </a:ln>
                <a:solidFill>
                  <a:schemeClr val="tx1"/>
                </a:solidFill>
                <a:effectLst/>
                <a:latin typeface="Calibri" pitchFamily="34" charset="0"/>
              </a:rPr>
              <a:t> conquista y transformación de su medio se deben en gran parte a las leyes, </a:t>
            </a:r>
            <a:r>
              <a:rPr lang="es-ES" sz="2000" dirty="0" smtClean="0">
                <a:latin typeface="Calibri" pitchFamily="34" charset="0"/>
              </a:rPr>
              <a:t>t</a:t>
            </a:r>
            <a:r>
              <a:rPr kumimoji="0" lang="es-ES" sz="2000" i="0" u="none" strike="noStrike" cap="none" normalizeH="0" dirty="0" smtClean="0">
                <a:ln>
                  <a:noFill/>
                </a:ln>
                <a:solidFill>
                  <a:schemeClr val="tx1"/>
                </a:solidFill>
                <a:effectLst/>
                <a:latin typeface="Calibri" pitchFamily="34" charset="0"/>
              </a:rPr>
              <a:t>eorías, explicaciones y hasta las hipótesis que el mundo científico ha  suministrado.  </a:t>
            </a:r>
            <a:endParaRPr kumimoji="0" lang="es-ES" sz="2000" i="0" u="none" strike="noStrike" cap="none" normalizeH="0" baseline="0" dirty="0" smtClean="0">
              <a:ln>
                <a:noFill/>
              </a:ln>
              <a:solidFill>
                <a:schemeClr val="tx1"/>
              </a:solidFill>
              <a:effectLst/>
              <a:latin typeface="Calibri" pitchFamily="34" charset="0"/>
            </a:endParaRPr>
          </a:p>
        </p:txBody>
      </p:sp>
      <p:sp>
        <p:nvSpPr>
          <p:cNvPr id="5" name="4 CuadroTexto"/>
          <p:cNvSpPr txBox="1"/>
          <p:nvPr/>
        </p:nvSpPr>
        <p:spPr bwMode="auto">
          <a:xfrm>
            <a:off x="428596" y="2857496"/>
            <a:ext cx="8286808"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just" defTabSz="914400" rtl="0" eaLnBrk="1" fontAlgn="base" latinLnBrk="0" hangingPunct="1">
              <a:lnSpc>
                <a:spcPct val="100000"/>
              </a:lnSpc>
              <a:spcBef>
                <a:spcPct val="0"/>
              </a:spcBef>
              <a:spcAft>
                <a:spcPts val="1000"/>
              </a:spcAft>
              <a:buClrTx/>
              <a:buSzTx/>
              <a:buFontTx/>
              <a:buNone/>
              <a:tabLst/>
            </a:pPr>
            <a:r>
              <a:rPr kumimoji="0" lang="es-ES" sz="2000" i="0" u="none" strike="noStrike" cap="none" normalizeH="0" baseline="0" dirty="0" smtClean="0">
                <a:ln>
                  <a:noFill/>
                </a:ln>
                <a:solidFill>
                  <a:schemeClr val="tx1"/>
                </a:solidFill>
                <a:effectLst/>
                <a:latin typeface="Calibri" pitchFamily="34" charset="0"/>
              </a:rPr>
              <a:t>La ciencia es un conjunto de</a:t>
            </a:r>
            <a:r>
              <a:rPr kumimoji="0" lang="es-ES" sz="2000" i="0" u="none" strike="noStrike" cap="none" normalizeH="0" dirty="0" smtClean="0">
                <a:ln>
                  <a:noFill/>
                </a:ln>
                <a:solidFill>
                  <a:schemeClr val="tx1"/>
                </a:solidFill>
                <a:effectLst/>
                <a:latin typeface="Calibri" pitchFamily="34" charset="0"/>
              </a:rPr>
              <a:t> conocimientos ordenados, que actualmente es la base fundamental del desarrollo humano</a:t>
            </a:r>
            <a:r>
              <a:rPr kumimoji="0" lang="es-ES" sz="2000" i="0" u="none" strike="noStrike" cap="none" normalizeH="0" baseline="0" dirty="0" smtClean="0">
                <a:ln>
                  <a:noFill/>
                </a:ln>
                <a:solidFill>
                  <a:schemeClr val="tx1"/>
                </a:solidFill>
                <a:effectLst/>
                <a:latin typeface="Calibri" pitchFamily="34" charset="0"/>
              </a:rPr>
              <a:t>. </a:t>
            </a:r>
          </a:p>
        </p:txBody>
      </p:sp>
      <p:sp>
        <p:nvSpPr>
          <p:cNvPr id="6" name="5 CuadroTexto"/>
          <p:cNvSpPr txBox="1"/>
          <p:nvPr/>
        </p:nvSpPr>
        <p:spPr bwMode="auto">
          <a:xfrm>
            <a:off x="428596" y="3643314"/>
            <a:ext cx="8286808" cy="1015663"/>
          </a:xfrm>
          <a:prstGeom prst="rect">
            <a:avLst/>
          </a:prstGeom>
          <a:solidFill>
            <a:schemeClr val="accent4">
              <a:lumMod val="20000"/>
              <a:lumOff val="80000"/>
            </a:schemeClr>
          </a:solidFill>
          <a:ln w="9525">
            <a:solidFill>
              <a:srgbClr val="FFFFFF"/>
            </a:solidFill>
            <a:miter lim="800000"/>
            <a:headEnd/>
            <a:tailEnd/>
          </a:ln>
        </p:spPr>
        <p:txBody>
          <a:bodyPr vert="horz" wrap="square" lIns="91440" tIns="45720" rIns="91440" bIns="45720" numCol="1" rtlCol="0" anchor="t" anchorCtr="0" compatLnSpc="1">
            <a:prstTxWarp prst="textNoShape">
              <a:avLst/>
            </a:prstTxWarp>
            <a:spAutoFit/>
          </a:bodyPr>
          <a:lstStyle/>
          <a:p>
            <a:pPr marL="0" marR="0" indent="0" algn="just" defTabSz="914400" rtl="0" eaLnBrk="1" fontAlgn="base" latinLnBrk="0" hangingPunct="1">
              <a:lnSpc>
                <a:spcPct val="100000"/>
              </a:lnSpc>
              <a:spcBef>
                <a:spcPct val="0"/>
              </a:spcBef>
              <a:spcAft>
                <a:spcPts val="1000"/>
              </a:spcAft>
              <a:buClrTx/>
              <a:buSzTx/>
              <a:buFontTx/>
              <a:buNone/>
              <a:tabLst/>
            </a:pPr>
            <a:r>
              <a:rPr lang="es-ES" sz="2000" dirty="0" smtClean="0">
                <a:latin typeface="Calibri" pitchFamily="34" charset="0"/>
              </a:rPr>
              <a:t>Solo trabajando en pro de la ciencia, base de la tecnología, podremos solucionar problemas torales como la miseria, la delincuencia, el subdesarrollo educativo </a:t>
            </a:r>
            <a:r>
              <a:rPr kumimoji="0" lang="es-ES" sz="2000" i="0" u="none" strike="noStrike" cap="none" normalizeH="0" baseline="0" dirty="0" smtClean="0">
                <a:ln>
                  <a:noFill/>
                </a:ln>
                <a:solidFill>
                  <a:schemeClr val="tx1"/>
                </a:solidFill>
                <a:effectLst/>
                <a:latin typeface="Calibri" pitchFamily="34" charset="0"/>
              </a:rPr>
              <a:t>e</a:t>
            </a:r>
            <a:r>
              <a:rPr kumimoji="0" lang="es-ES" sz="2000" i="0" u="none" strike="noStrike" cap="none" normalizeH="0" dirty="0" smtClean="0">
                <a:ln>
                  <a:noFill/>
                </a:ln>
                <a:solidFill>
                  <a:schemeClr val="tx1"/>
                </a:solidFill>
                <a:effectLst/>
                <a:latin typeface="Calibri" pitchFamily="34" charset="0"/>
              </a:rPr>
              <a:t> industrial, el desempleo, entre muchos otros. </a:t>
            </a:r>
            <a:endParaRPr kumimoji="0" lang="es-ES" sz="2000" i="0" u="none" strike="noStrike" cap="none" normalizeH="0" baseline="0" dirty="0" smtClean="0">
              <a:ln>
                <a:noFill/>
              </a:ln>
              <a:solidFill>
                <a:schemeClr val="tx1"/>
              </a:solidFill>
              <a:effectLst/>
              <a:latin typeface="Calibri"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3071802" y="4929198"/>
            <a:ext cx="3237861" cy="1428748"/>
          </a:xfrm>
          <a:prstGeom prst="rect">
            <a:avLst/>
          </a:prstGeom>
          <a:noFill/>
          <a:ln w="9525">
            <a:noFill/>
            <a:miter lim="800000"/>
            <a:headEnd/>
            <a:tailEnd/>
          </a:ln>
          <a:effectLst/>
        </p:spPr>
      </p:pic>
      <p:sp>
        <p:nvSpPr>
          <p:cNvPr id="7" name="6 Marcador de fecha"/>
          <p:cNvSpPr>
            <a:spLocks noGrp="1"/>
          </p:cNvSpPr>
          <p:nvPr>
            <p:ph type="dt" sz="half" idx="10"/>
          </p:nvPr>
        </p:nvSpPr>
        <p:spPr/>
        <p:txBody>
          <a:bodyPr/>
          <a:lstStyle/>
          <a:p>
            <a:fld id="{ABD1178E-D4FD-4C06-8D5E-AA4C07558BD2}"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476375" y="908050"/>
            <a:ext cx="6480175" cy="4572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marL="457200" indent="-457200">
              <a:spcBef>
                <a:spcPct val="50000"/>
              </a:spcBef>
            </a:pPr>
            <a:r>
              <a:rPr lang="es-ES" sz="2400" b="1" dirty="0">
                <a:solidFill>
                  <a:srgbClr val="0000FF"/>
                </a:solidFill>
              </a:rPr>
              <a:t>Validez del Trabajo de Investigación</a:t>
            </a:r>
          </a:p>
        </p:txBody>
      </p:sp>
      <p:sp>
        <p:nvSpPr>
          <p:cNvPr id="30724" name="Text Box 4"/>
          <p:cNvSpPr txBox="1">
            <a:spLocks noChangeArrowheads="1"/>
          </p:cNvSpPr>
          <p:nvPr/>
        </p:nvSpPr>
        <p:spPr bwMode="auto">
          <a:xfrm>
            <a:off x="1116013" y="2289175"/>
            <a:ext cx="7705725" cy="3444875"/>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es-ES" sz="2000" b="1">
                <a:solidFill>
                  <a:srgbClr val="CC3300"/>
                </a:solidFill>
                <a:latin typeface="Arial" charset="0"/>
              </a:rPr>
              <a:t>Validez de Construcción:</a:t>
            </a:r>
            <a:r>
              <a:rPr lang="es-ES" sz="2000">
                <a:latin typeface="Arial" charset="0"/>
              </a:rPr>
              <a:t>  orden lógico</a:t>
            </a:r>
          </a:p>
          <a:p>
            <a:pPr marL="342900" indent="-342900">
              <a:spcBef>
                <a:spcPct val="50000"/>
              </a:spcBef>
              <a:buFontTx/>
              <a:buAutoNum type="arabicPeriod"/>
            </a:pPr>
            <a:r>
              <a:rPr lang="es-ES" sz="2000" b="1">
                <a:solidFill>
                  <a:srgbClr val="CC3300"/>
                </a:solidFill>
                <a:latin typeface="Arial" charset="0"/>
              </a:rPr>
              <a:t>Validez de Convergencia:</a:t>
            </a:r>
            <a:r>
              <a:rPr lang="es-ES" sz="2000">
                <a:latin typeface="Arial" charset="0"/>
              </a:rPr>
              <a:t> acuerdo entre investigador, asesor metodológico y asesor de contenido.</a:t>
            </a:r>
          </a:p>
          <a:p>
            <a:pPr marL="342900" indent="-342900">
              <a:spcBef>
                <a:spcPct val="50000"/>
              </a:spcBef>
              <a:buFontTx/>
              <a:buAutoNum type="arabicPeriod"/>
            </a:pPr>
            <a:r>
              <a:rPr lang="es-ES" sz="2000" b="1">
                <a:solidFill>
                  <a:srgbClr val="CC3300"/>
                </a:solidFill>
                <a:latin typeface="Arial" charset="0"/>
              </a:rPr>
              <a:t>Validez Discriminante:</a:t>
            </a:r>
            <a:r>
              <a:rPr lang="es-ES" sz="2000">
                <a:latin typeface="Arial" charset="0"/>
              </a:rPr>
              <a:t> unicidad en el campo de la ciencia o tecnología.</a:t>
            </a:r>
          </a:p>
          <a:p>
            <a:pPr marL="342900" indent="-342900">
              <a:spcBef>
                <a:spcPct val="50000"/>
              </a:spcBef>
              <a:buFontTx/>
              <a:buAutoNum type="arabicPeriod"/>
            </a:pPr>
            <a:r>
              <a:rPr lang="es-ES" sz="2000" b="1">
                <a:solidFill>
                  <a:srgbClr val="CC3300"/>
                </a:solidFill>
                <a:latin typeface="Arial" charset="0"/>
              </a:rPr>
              <a:t>Validez Interna:</a:t>
            </a:r>
            <a:r>
              <a:rPr lang="es-ES" sz="2000">
                <a:latin typeface="Arial" charset="0"/>
              </a:rPr>
              <a:t> relaciones causales entre tratamientos y resultados</a:t>
            </a:r>
          </a:p>
          <a:p>
            <a:pPr marL="342900" indent="-342900">
              <a:spcBef>
                <a:spcPct val="50000"/>
              </a:spcBef>
              <a:buFontTx/>
              <a:buAutoNum type="arabicPeriod"/>
            </a:pPr>
            <a:r>
              <a:rPr lang="es-ES" sz="2000" b="1">
                <a:solidFill>
                  <a:srgbClr val="CC3300"/>
                </a:solidFill>
                <a:latin typeface="Arial" charset="0"/>
              </a:rPr>
              <a:t>Validez Externa:</a:t>
            </a:r>
            <a:r>
              <a:rPr lang="es-ES" sz="2000">
                <a:latin typeface="Arial" charset="0"/>
              </a:rPr>
              <a:t> trascendencia por constituirse como fuente de referencia</a:t>
            </a:r>
          </a:p>
        </p:txBody>
      </p:sp>
      <p:sp>
        <p:nvSpPr>
          <p:cNvPr id="4" name="3 Marcador de fecha"/>
          <p:cNvSpPr>
            <a:spLocks noGrp="1"/>
          </p:cNvSpPr>
          <p:nvPr>
            <p:ph type="dt" sz="half" idx="10"/>
          </p:nvPr>
        </p:nvSpPr>
        <p:spPr/>
        <p:txBody>
          <a:bodyPr/>
          <a:lstStyle/>
          <a:p>
            <a:fld id="{A588B5B7-FC91-40E6-8C8C-C341F4BA32AA}"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blinds(horizontal)">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24">
                                            <p:txEl>
                                              <p:pRg st="0" end="0"/>
                                            </p:txEl>
                                          </p:spTgt>
                                        </p:tgtEl>
                                        <p:attrNameLst>
                                          <p:attrName>style.visibility</p:attrName>
                                        </p:attrNameLst>
                                      </p:cBhvr>
                                      <p:to>
                                        <p:strVal val="visible"/>
                                      </p:to>
                                    </p:set>
                                    <p:animEffect transition="in" filter="blinds(horizontal)">
                                      <p:cBhvr>
                                        <p:cTn id="12" dur="500"/>
                                        <p:tgtEl>
                                          <p:spTgt spid="307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24">
                                            <p:txEl>
                                              <p:pRg st="1" end="1"/>
                                            </p:txEl>
                                          </p:spTgt>
                                        </p:tgtEl>
                                        <p:attrNameLst>
                                          <p:attrName>style.visibility</p:attrName>
                                        </p:attrNameLst>
                                      </p:cBhvr>
                                      <p:to>
                                        <p:strVal val="visible"/>
                                      </p:to>
                                    </p:set>
                                    <p:animEffect transition="in" filter="blinds(horizontal)">
                                      <p:cBhvr>
                                        <p:cTn id="17" dur="500"/>
                                        <p:tgtEl>
                                          <p:spTgt spid="307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724">
                                            <p:txEl>
                                              <p:pRg st="2" end="2"/>
                                            </p:txEl>
                                          </p:spTgt>
                                        </p:tgtEl>
                                        <p:attrNameLst>
                                          <p:attrName>style.visibility</p:attrName>
                                        </p:attrNameLst>
                                      </p:cBhvr>
                                      <p:to>
                                        <p:strVal val="visible"/>
                                      </p:to>
                                    </p:set>
                                    <p:animEffect transition="in" filter="blinds(horizontal)">
                                      <p:cBhvr>
                                        <p:cTn id="22" dur="500"/>
                                        <p:tgtEl>
                                          <p:spTgt spid="307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724">
                                            <p:txEl>
                                              <p:pRg st="3" end="3"/>
                                            </p:txEl>
                                          </p:spTgt>
                                        </p:tgtEl>
                                        <p:attrNameLst>
                                          <p:attrName>style.visibility</p:attrName>
                                        </p:attrNameLst>
                                      </p:cBhvr>
                                      <p:to>
                                        <p:strVal val="visible"/>
                                      </p:to>
                                    </p:set>
                                    <p:animEffect transition="in" filter="blinds(horizontal)">
                                      <p:cBhvr>
                                        <p:cTn id="27" dur="500"/>
                                        <p:tgtEl>
                                          <p:spTgt spid="3072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0724">
                                            <p:txEl>
                                              <p:pRg st="4" end="4"/>
                                            </p:txEl>
                                          </p:spTgt>
                                        </p:tgtEl>
                                        <p:attrNameLst>
                                          <p:attrName>style.visibility</p:attrName>
                                        </p:attrNameLst>
                                      </p:cBhvr>
                                      <p:to>
                                        <p:strVal val="visible"/>
                                      </p:to>
                                    </p:set>
                                    <p:animEffect transition="in" filter="blinds(horizontal)">
                                      <p:cBhvr>
                                        <p:cTn id="32" dur="500"/>
                                        <p:tgtEl>
                                          <p:spTgt spid="307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476375" y="908050"/>
            <a:ext cx="7199313" cy="4572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marL="457200" indent="-457200">
              <a:spcBef>
                <a:spcPct val="50000"/>
              </a:spcBef>
            </a:pPr>
            <a:r>
              <a:rPr lang="es-ES" sz="2400" b="1" dirty="0">
                <a:solidFill>
                  <a:srgbClr val="0000FF"/>
                </a:solidFill>
              </a:rPr>
              <a:t>Destrezas del Pensamiento Crítico</a:t>
            </a:r>
          </a:p>
        </p:txBody>
      </p:sp>
      <p:sp>
        <p:nvSpPr>
          <p:cNvPr id="25603" name="Text Box 3"/>
          <p:cNvSpPr txBox="1">
            <a:spLocks noChangeArrowheads="1"/>
          </p:cNvSpPr>
          <p:nvPr/>
        </p:nvSpPr>
        <p:spPr bwMode="auto">
          <a:xfrm>
            <a:off x="468313" y="2479675"/>
            <a:ext cx="8496300" cy="3254375"/>
          </a:xfrm>
          <a:prstGeom prst="rect">
            <a:avLst/>
          </a:prstGeom>
          <a:noFill/>
          <a:ln w="9525">
            <a:noFill/>
            <a:miter lim="800000"/>
            <a:headEnd/>
            <a:tailEnd/>
          </a:ln>
          <a:effectLst/>
        </p:spPr>
        <p:txBody>
          <a:bodyPr>
            <a:spAutoFit/>
          </a:bodyPr>
          <a:lstStyle/>
          <a:p>
            <a:pPr>
              <a:spcBef>
                <a:spcPct val="50000"/>
              </a:spcBef>
            </a:pPr>
            <a:r>
              <a:rPr lang="es-ES" b="1">
                <a:solidFill>
                  <a:srgbClr val="CC3300"/>
                </a:solidFill>
                <a:latin typeface="Arial" charset="0"/>
              </a:rPr>
              <a:t>Análisis:</a:t>
            </a:r>
            <a:r>
              <a:rPr lang="es-ES" b="1">
                <a:latin typeface="Arial" charset="0"/>
              </a:rPr>
              <a:t> 	identificar la relación entre la condición SER y DEBE SER.</a:t>
            </a:r>
          </a:p>
          <a:p>
            <a:pPr>
              <a:spcBef>
                <a:spcPct val="50000"/>
              </a:spcBef>
            </a:pPr>
            <a:r>
              <a:rPr lang="es-ES" b="1">
                <a:solidFill>
                  <a:srgbClr val="CC3300"/>
                </a:solidFill>
                <a:latin typeface="Arial" charset="0"/>
              </a:rPr>
              <a:t>Autorregulación:</a:t>
            </a:r>
            <a:r>
              <a:rPr lang="es-ES" b="1">
                <a:latin typeface="Arial" charset="0"/>
              </a:rPr>
              <a:t> autoconciencia, autoexamen y autocorrección de las 			acciones y actividades.</a:t>
            </a:r>
          </a:p>
          <a:p>
            <a:pPr>
              <a:spcBef>
                <a:spcPct val="50000"/>
              </a:spcBef>
            </a:pPr>
            <a:r>
              <a:rPr lang="es-ES" b="1">
                <a:solidFill>
                  <a:srgbClr val="CC3300"/>
                </a:solidFill>
                <a:latin typeface="Arial" charset="0"/>
              </a:rPr>
              <a:t>Explicación:</a:t>
            </a:r>
            <a:r>
              <a:rPr lang="es-ES" b="1">
                <a:latin typeface="Arial" charset="0"/>
              </a:rPr>
              <a:t> 	argumentar y fundamentar el razonamiento propio.</a:t>
            </a:r>
          </a:p>
          <a:p>
            <a:pPr>
              <a:spcBef>
                <a:spcPct val="50000"/>
              </a:spcBef>
            </a:pPr>
            <a:r>
              <a:rPr lang="es-ES" b="1">
                <a:solidFill>
                  <a:srgbClr val="CC3300"/>
                </a:solidFill>
                <a:latin typeface="Arial" charset="0"/>
              </a:rPr>
              <a:t>Evaluación:</a:t>
            </a:r>
            <a:r>
              <a:rPr lang="es-ES" b="1">
                <a:latin typeface="Arial" charset="0"/>
              </a:rPr>
              <a:t> 	juzgar la confiabilidad de las fuentes.</a:t>
            </a:r>
          </a:p>
          <a:p>
            <a:pPr>
              <a:spcBef>
                <a:spcPct val="50000"/>
              </a:spcBef>
            </a:pPr>
            <a:r>
              <a:rPr lang="es-ES" b="1">
                <a:solidFill>
                  <a:srgbClr val="CC3300"/>
                </a:solidFill>
                <a:latin typeface="Arial" charset="0"/>
              </a:rPr>
              <a:t>Interpretación:</a:t>
            </a:r>
            <a:r>
              <a:rPr lang="es-ES" b="1">
                <a:latin typeface="Arial" charset="0"/>
              </a:rPr>
              <a:t> 	entender y expresar el significado o importancia de los 			eventos.</a:t>
            </a:r>
          </a:p>
          <a:p>
            <a:pPr>
              <a:spcBef>
                <a:spcPct val="50000"/>
              </a:spcBef>
            </a:pPr>
            <a:r>
              <a:rPr lang="es-ES" b="1">
                <a:solidFill>
                  <a:srgbClr val="CC3300"/>
                </a:solidFill>
                <a:latin typeface="Arial" charset="0"/>
              </a:rPr>
              <a:t>Inferencia:</a:t>
            </a:r>
            <a:r>
              <a:rPr lang="es-ES" b="1">
                <a:latin typeface="Arial" charset="0"/>
              </a:rPr>
              <a:t> 	identificar las condiciones suficientes y las necesarias 			para formular hipótesis.</a:t>
            </a:r>
          </a:p>
        </p:txBody>
      </p:sp>
      <p:sp>
        <p:nvSpPr>
          <p:cNvPr id="4" name="3 Marcador de fecha"/>
          <p:cNvSpPr>
            <a:spLocks noGrp="1"/>
          </p:cNvSpPr>
          <p:nvPr>
            <p:ph type="dt" sz="half" idx="10"/>
          </p:nvPr>
        </p:nvSpPr>
        <p:spPr/>
        <p:txBody>
          <a:bodyPr/>
          <a:lstStyle/>
          <a:p>
            <a:fld id="{91D51BBC-6312-4D53-96B3-006A33F57F16}"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linds(horizontal)">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12" dur="500"/>
                                        <p:tgtEl>
                                          <p:spTgt spid="256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17" dur="500"/>
                                        <p:tgtEl>
                                          <p:spTgt spid="256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22" dur="500"/>
                                        <p:tgtEl>
                                          <p:spTgt spid="2560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27" dur="500"/>
                                        <p:tgtEl>
                                          <p:spTgt spid="2560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32" dur="500"/>
                                        <p:tgtEl>
                                          <p:spTgt spid="2560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37" dur="500"/>
                                        <p:tgtEl>
                                          <p:spTgt spid="25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827088" y="2276475"/>
            <a:ext cx="7705725" cy="366713"/>
          </a:xfrm>
          <a:prstGeom prst="rect">
            <a:avLst/>
          </a:prstGeom>
          <a:noFill/>
          <a:ln w="9525">
            <a:noFill/>
            <a:miter lim="800000"/>
            <a:headEnd/>
            <a:tailEnd/>
          </a:ln>
          <a:effectLst/>
        </p:spPr>
        <p:txBody>
          <a:bodyPr>
            <a:spAutoFit/>
          </a:bodyPr>
          <a:lstStyle/>
          <a:p>
            <a:pPr>
              <a:spcBef>
                <a:spcPct val="50000"/>
              </a:spcBef>
            </a:pPr>
            <a:endParaRPr lang="es-ES"/>
          </a:p>
        </p:txBody>
      </p:sp>
      <p:sp>
        <p:nvSpPr>
          <p:cNvPr id="20483" name="Text Box 3"/>
          <p:cNvSpPr txBox="1">
            <a:spLocks noChangeArrowheads="1"/>
          </p:cNvSpPr>
          <p:nvPr/>
        </p:nvSpPr>
        <p:spPr bwMode="auto">
          <a:xfrm>
            <a:off x="785786" y="571480"/>
            <a:ext cx="7461274" cy="83099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marL="457200" indent="-457200" algn="ctr">
              <a:spcBef>
                <a:spcPct val="50000"/>
              </a:spcBef>
            </a:pPr>
            <a:r>
              <a:rPr lang="es-ES" sz="2400" b="1" dirty="0" smtClean="0">
                <a:solidFill>
                  <a:srgbClr val="0000FF"/>
                </a:solidFill>
              </a:rPr>
              <a:t>ESTÁNDARES Y RIGOR EN LA INVESTIGACIÓN</a:t>
            </a:r>
            <a:endParaRPr lang="es-ES" sz="2400" b="1" dirty="0">
              <a:solidFill>
                <a:srgbClr val="0000FF"/>
              </a:solidFill>
            </a:endParaRPr>
          </a:p>
        </p:txBody>
      </p:sp>
      <p:pic>
        <p:nvPicPr>
          <p:cNvPr id="20485" name="Picture 5"/>
          <p:cNvPicPr>
            <a:picLocks noGrp="1" noChangeAspect="1" noChangeArrowheads="1"/>
          </p:cNvPicPr>
          <p:nvPr>
            <p:ph sz="half" idx="1"/>
          </p:nvPr>
        </p:nvPicPr>
        <p:blipFill>
          <a:blip r:embed="rId2"/>
          <a:srcRect/>
          <a:stretch>
            <a:fillRect/>
          </a:stretch>
        </p:blipFill>
        <p:spPr>
          <a:xfrm>
            <a:off x="684213" y="1857364"/>
            <a:ext cx="7775575" cy="1655762"/>
          </a:xfrm>
          <a:noFill/>
          <a:ln/>
        </p:spPr>
      </p:pic>
      <p:pic>
        <p:nvPicPr>
          <p:cNvPr id="20495" name="Picture 15"/>
          <p:cNvPicPr>
            <a:picLocks noGrp="1" noChangeAspect="1" noChangeArrowheads="1"/>
          </p:cNvPicPr>
          <p:nvPr>
            <p:ph sz="half" idx="2"/>
          </p:nvPr>
        </p:nvPicPr>
        <p:blipFill>
          <a:blip r:embed="rId3"/>
          <a:srcRect/>
          <a:stretch>
            <a:fillRect/>
          </a:stretch>
        </p:blipFill>
        <p:spPr>
          <a:xfrm>
            <a:off x="642910" y="4143380"/>
            <a:ext cx="7777163" cy="1368425"/>
          </a:xfrm>
          <a:noFill/>
          <a:ln/>
        </p:spPr>
      </p:pic>
      <p:sp>
        <p:nvSpPr>
          <p:cNvPr id="20487" name="Text Box 7"/>
          <p:cNvSpPr txBox="1">
            <a:spLocks noChangeArrowheads="1"/>
          </p:cNvSpPr>
          <p:nvPr/>
        </p:nvSpPr>
        <p:spPr bwMode="auto">
          <a:xfrm>
            <a:off x="684213" y="1428736"/>
            <a:ext cx="1728787" cy="366713"/>
          </a:xfrm>
          <a:prstGeom prst="rect">
            <a:avLst/>
          </a:prstGeom>
          <a:noFill/>
          <a:ln w="9525">
            <a:noFill/>
            <a:miter lim="800000"/>
            <a:headEnd/>
            <a:tailEnd/>
          </a:ln>
          <a:effectLst/>
        </p:spPr>
        <p:txBody>
          <a:bodyPr>
            <a:spAutoFit/>
          </a:bodyPr>
          <a:lstStyle/>
          <a:p>
            <a:pPr>
              <a:spcBef>
                <a:spcPct val="50000"/>
              </a:spcBef>
            </a:pPr>
            <a:r>
              <a:rPr lang="es-ES" b="1" dirty="0">
                <a:latin typeface="Arial" charset="0"/>
              </a:rPr>
              <a:t>Chicago Style</a:t>
            </a:r>
          </a:p>
        </p:txBody>
      </p:sp>
      <p:sp>
        <p:nvSpPr>
          <p:cNvPr id="20494" name="Text Box 14"/>
          <p:cNvSpPr txBox="1">
            <a:spLocks noChangeArrowheads="1"/>
          </p:cNvSpPr>
          <p:nvPr/>
        </p:nvSpPr>
        <p:spPr bwMode="auto">
          <a:xfrm>
            <a:off x="755650" y="3714752"/>
            <a:ext cx="1728788" cy="366713"/>
          </a:xfrm>
          <a:prstGeom prst="rect">
            <a:avLst/>
          </a:prstGeom>
          <a:noFill/>
          <a:ln w="9525">
            <a:noFill/>
            <a:miter lim="800000"/>
            <a:headEnd/>
            <a:tailEnd/>
          </a:ln>
          <a:effectLst/>
        </p:spPr>
        <p:txBody>
          <a:bodyPr>
            <a:spAutoFit/>
          </a:bodyPr>
          <a:lstStyle/>
          <a:p>
            <a:pPr>
              <a:spcBef>
                <a:spcPct val="50000"/>
              </a:spcBef>
            </a:pPr>
            <a:r>
              <a:rPr lang="es-ES" b="1" dirty="0">
                <a:latin typeface="Arial" charset="0"/>
              </a:rPr>
              <a:t>APA Style</a:t>
            </a:r>
          </a:p>
        </p:txBody>
      </p:sp>
      <p:sp>
        <p:nvSpPr>
          <p:cNvPr id="8" name="7 Marcador de fecha"/>
          <p:cNvSpPr>
            <a:spLocks noGrp="1"/>
          </p:cNvSpPr>
          <p:nvPr>
            <p:ph type="dt" sz="half" idx="10"/>
          </p:nvPr>
        </p:nvSpPr>
        <p:spPr/>
        <p:txBody>
          <a:bodyPr/>
          <a:lstStyle/>
          <a:p>
            <a:fld id="{8AB12559-824E-4DA9-9065-E4BEF8A06D0A}"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linds(horizontal)">
                                      <p:cBhvr>
                                        <p:cTn id="7" dur="5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20482"/>
                                        </p:tgtEl>
                                        <p:attrNameLst>
                                          <p:attrName>style.visibility</p:attrName>
                                        </p:attrNameLst>
                                      </p:cBhvr>
                                      <p:to>
                                        <p:strVal val="visible"/>
                                      </p:to>
                                    </p:set>
                                    <p:animEffect transition="in" filter="blinds(horizontal)">
                                      <p:cBhvr>
                                        <p:cTn id="12" dur="500"/>
                                        <p:tgtEl>
                                          <p:spTgt spid="20482"/>
                                        </p:tgtEl>
                                      </p:cBhvr>
                                    </p:animEffect>
                                  </p:childTnLst>
                                </p:cTn>
                              </p:par>
                              <p:par>
                                <p:cTn id="13" presetID="3" presetClass="entr" presetSubtype="10" fill="hold" nodeType="withEffect">
                                  <p:stCondLst>
                                    <p:cond delay="0"/>
                                  </p:stCondLst>
                                  <p:childTnLst>
                                    <p:set>
                                      <p:cBhvr>
                                        <p:cTn id="14" dur="1" fill="hold">
                                          <p:stCondLst>
                                            <p:cond delay="0"/>
                                          </p:stCondLst>
                                        </p:cTn>
                                        <p:tgtEl>
                                          <p:spTgt spid="20485"/>
                                        </p:tgtEl>
                                        <p:attrNameLst>
                                          <p:attrName>style.visibility</p:attrName>
                                        </p:attrNameLst>
                                      </p:cBhvr>
                                      <p:to>
                                        <p:strVal val="visible"/>
                                      </p:to>
                                    </p:set>
                                    <p:animEffect transition="in" filter="blinds(horizontal)">
                                      <p:cBhvr>
                                        <p:cTn id="15" dur="500"/>
                                        <p:tgtEl>
                                          <p:spTgt spid="2048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487"/>
                                        </p:tgtEl>
                                        <p:attrNameLst>
                                          <p:attrName>style.visibility</p:attrName>
                                        </p:attrNameLst>
                                      </p:cBhvr>
                                      <p:to>
                                        <p:strVal val="visible"/>
                                      </p:to>
                                    </p:set>
                                    <p:animEffect transition="in" filter="blinds(horizontal)">
                                      <p:cBhvr>
                                        <p:cTn id="18" dur="500"/>
                                        <p:tgtEl>
                                          <p:spTgt spid="2048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0494"/>
                                        </p:tgtEl>
                                        <p:attrNameLst>
                                          <p:attrName>style.visibility</p:attrName>
                                        </p:attrNameLst>
                                      </p:cBhvr>
                                      <p:to>
                                        <p:strVal val="visible"/>
                                      </p:to>
                                    </p:set>
                                    <p:animEffect transition="in" filter="blinds(horizontal)">
                                      <p:cBhvr>
                                        <p:cTn id="21" dur="500"/>
                                        <p:tgtEl>
                                          <p:spTgt spid="20494"/>
                                        </p:tgtEl>
                                      </p:cBhvr>
                                    </p:animEffect>
                                  </p:childTnLst>
                                </p:cTn>
                              </p:par>
                              <p:par>
                                <p:cTn id="22" presetID="3" presetClass="entr" presetSubtype="10" fill="hold" nodeType="withEffect">
                                  <p:stCondLst>
                                    <p:cond delay="0"/>
                                  </p:stCondLst>
                                  <p:childTnLst>
                                    <p:set>
                                      <p:cBhvr>
                                        <p:cTn id="23" dur="1" fill="hold">
                                          <p:stCondLst>
                                            <p:cond delay="0"/>
                                          </p:stCondLst>
                                        </p:cTn>
                                        <p:tgtEl>
                                          <p:spTgt spid="20495"/>
                                        </p:tgtEl>
                                        <p:attrNameLst>
                                          <p:attrName>style.visibility</p:attrName>
                                        </p:attrNameLst>
                                      </p:cBhvr>
                                      <p:to>
                                        <p:strVal val="visible"/>
                                      </p:to>
                                    </p:set>
                                    <p:animEffect transition="in" filter="blinds(horizontal)">
                                      <p:cBhvr>
                                        <p:cTn id="24" dur="500"/>
                                        <p:tgtEl>
                                          <p:spTgt spid="20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animBg="1"/>
      <p:bldP spid="20487" grpId="0"/>
      <p:bldP spid="2049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4"/>
          <p:cNvSpPr txBox="1">
            <a:spLocks noChangeArrowheads="1"/>
          </p:cNvSpPr>
          <p:nvPr/>
        </p:nvSpPr>
        <p:spPr bwMode="auto">
          <a:xfrm>
            <a:off x="755650" y="3059113"/>
            <a:ext cx="7272338" cy="11604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spcBef>
                <a:spcPct val="50000"/>
              </a:spcBef>
            </a:pPr>
            <a:r>
              <a:rPr lang="es-ES" sz="2800" dirty="0">
                <a:latin typeface="Arial Black" pitchFamily="34" charset="0"/>
              </a:rPr>
              <a:t>EL INFORME DE LA</a:t>
            </a:r>
          </a:p>
          <a:p>
            <a:pPr algn="ctr">
              <a:spcBef>
                <a:spcPct val="50000"/>
              </a:spcBef>
            </a:pPr>
            <a:r>
              <a:rPr lang="es-ES" sz="2800" dirty="0">
                <a:latin typeface="Arial Black" pitchFamily="34" charset="0"/>
              </a:rPr>
              <a:t>INVESTIGACIÓN TECNOLÓGICA</a:t>
            </a:r>
          </a:p>
        </p:txBody>
      </p:sp>
      <p:sp>
        <p:nvSpPr>
          <p:cNvPr id="3" name="2 Marcador de fecha"/>
          <p:cNvSpPr>
            <a:spLocks noGrp="1"/>
          </p:cNvSpPr>
          <p:nvPr>
            <p:ph type="dt" sz="half" idx="10"/>
          </p:nvPr>
        </p:nvSpPr>
        <p:spPr/>
        <p:txBody>
          <a:bodyPr/>
          <a:lstStyle/>
          <a:p>
            <a:fld id="{F30D3796-CDDA-4507-9C4A-935443372A0D}"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blinds(horizontal)">
                                      <p:cBhvr>
                                        <p:cTn id="7"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714349" y="908050"/>
            <a:ext cx="8105802" cy="4572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marL="457200" indent="-457200">
              <a:spcBef>
                <a:spcPct val="50000"/>
              </a:spcBef>
            </a:pPr>
            <a:r>
              <a:rPr lang="es-ES" sz="2400" b="1" dirty="0">
                <a:solidFill>
                  <a:srgbClr val="0000FF"/>
                </a:solidFill>
              </a:rPr>
              <a:t>El Informe de la Investigación Tecnológica</a:t>
            </a:r>
          </a:p>
        </p:txBody>
      </p:sp>
      <p:sp>
        <p:nvSpPr>
          <p:cNvPr id="29700" name="Text Box 4"/>
          <p:cNvSpPr txBox="1">
            <a:spLocks noChangeArrowheads="1"/>
          </p:cNvSpPr>
          <p:nvPr/>
        </p:nvSpPr>
        <p:spPr bwMode="auto">
          <a:xfrm>
            <a:off x="1376386" y="1857364"/>
            <a:ext cx="6553200" cy="4081463"/>
          </a:xfrm>
          <a:prstGeom prst="rect">
            <a:avLst/>
          </a:prstGeom>
          <a:solidFill>
            <a:schemeClr val="accent3">
              <a:lumMod val="20000"/>
              <a:lumOff val="80000"/>
            </a:schemeClr>
          </a:solidFill>
          <a:ln w="9525">
            <a:noFill/>
            <a:miter lim="800000"/>
            <a:headEnd/>
            <a:tailEnd/>
          </a:ln>
          <a:effectLst/>
        </p:spPr>
        <p:txBody>
          <a:bodyPr>
            <a:spAutoFit/>
          </a:bodyPr>
          <a:lstStyle/>
          <a:p>
            <a:pPr marL="342900" indent="-342900">
              <a:spcBef>
                <a:spcPct val="50000"/>
              </a:spcBef>
              <a:buFontTx/>
              <a:buAutoNum type="arabicPeriod"/>
            </a:pPr>
            <a:r>
              <a:rPr lang="es-ES" b="1" dirty="0">
                <a:latin typeface="Arial" charset="0"/>
              </a:rPr>
              <a:t>Resumen</a:t>
            </a:r>
          </a:p>
          <a:p>
            <a:pPr marL="342900" indent="-342900">
              <a:spcBef>
                <a:spcPct val="50000"/>
              </a:spcBef>
              <a:buFontTx/>
              <a:buAutoNum type="arabicPeriod"/>
            </a:pPr>
            <a:r>
              <a:rPr lang="es-ES" b="1" dirty="0">
                <a:latin typeface="Arial" charset="0"/>
              </a:rPr>
              <a:t>Introducción</a:t>
            </a:r>
          </a:p>
          <a:p>
            <a:pPr marL="342900" indent="-342900">
              <a:spcBef>
                <a:spcPct val="50000"/>
              </a:spcBef>
              <a:buFontTx/>
              <a:buAutoNum type="arabicPeriod"/>
            </a:pPr>
            <a:r>
              <a:rPr lang="es-ES" b="1" dirty="0">
                <a:latin typeface="Arial" charset="0"/>
              </a:rPr>
              <a:t>Parte 1: </a:t>
            </a:r>
            <a:r>
              <a:rPr lang="es-ES" b="1" dirty="0" smtClean="0">
                <a:latin typeface="Arial" charset="0"/>
              </a:rPr>
              <a:t>   Estado </a:t>
            </a:r>
            <a:r>
              <a:rPr lang="es-ES" b="1" dirty="0">
                <a:latin typeface="Arial" charset="0"/>
              </a:rPr>
              <a:t>del Arte</a:t>
            </a:r>
          </a:p>
          <a:p>
            <a:pPr marL="342900" indent="-342900">
              <a:spcBef>
                <a:spcPct val="50000"/>
              </a:spcBef>
              <a:buFontTx/>
              <a:buAutoNum type="arabicPeriod"/>
            </a:pPr>
            <a:r>
              <a:rPr lang="es-ES" b="1" dirty="0">
                <a:latin typeface="Arial" charset="0"/>
              </a:rPr>
              <a:t>Parte </a:t>
            </a:r>
            <a:r>
              <a:rPr lang="es-ES" b="1" dirty="0" smtClean="0">
                <a:latin typeface="Arial" charset="0"/>
              </a:rPr>
              <a:t>2:    Modelo </a:t>
            </a:r>
            <a:r>
              <a:rPr lang="es-ES" b="1" dirty="0">
                <a:latin typeface="Arial" charset="0"/>
              </a:rPr>
              <a:t>Teórico Conceptual</a:t>
            </a:r>
          </a:p>
          <a:p>
            <a:pPr marL="342900" indent="-342900">
              <a:spcBef>
                <a:spcPct val="50000"/>
              </a:spcBef>
              <a:buFontTx/>
              <a:buAutoNum type="arabicPeriod"/>
            </a:pPr>
            <a:r>
              <a:rPr lang="es-ES" b="1" dirty="0">
                <a:latin typeface="Arial" charset="0"/>
              </a:rPr>
              <a:t>Parte </a:t>
            </a:r>
            <a:r>
              <a:rPr lang="es-ES" b="1" dirty="0" smtClean="0">
                <a:latin typeface="Arial" charset="0"/>
              </a:rPr>
              <a:t>3:    Análisis </a:t>
            </a:r>
            <a:r>
              <a:rPr lang="es-ES" b="1" dirty="0">
                <a:latin typeface="Arial" charset="0"/>
              </a:rPr>
              <a:t>del Modelo Cuántico</a:t>
            </a:r>
          </a:p>
          <a:p>
            <a:pPr marL="342900" indent="-342900">
              <a:spcBef>
                <a:spcPct val="50000"/>
              </a:spcBef>
              <a:buFontTx/>
              <a:buAutoNum type="arabicPeriod"/>
            </a:pPr>
            <a:r>
              <a:rPr lang="es-ES" b="1" dirty="0">
                <a:latin typeface="Arial" charset="0"/>
              </a:rPr>
              <a:t>Parte </a:t>
            </a:r>
            <a:r>
              <a:rPr lang="es-ES" b="1" dirty="0" smtClean="0">
                <a:latin typeface="Arial" charset="0"/>
              </a:rPr>
              <a:t>4:    El </a:t>
            </a:r>
            <a:r>
              <a:rPr lang="es-ES" b="1" dirty="0">
                <a:latin typeface="Arial" charset="0"/>
              </a:rPr>
              <a:t>Artefacto o Proceso</a:t>
            </a:r>
          </a:p>
          <a:p>
            <a:pPr marL="342900" indent="-342900">
              <a:spcBef>
                <a:spcPct val="50000"/>
              </a:spcBef>
              <a:buFontTx/>
              <a:buAutoNum type="arabicPeriod"/>
            </a:pPr>
            <a:r>
              <a:rPr lang="es-ES" b="1" dirty="0">
                <a:latin typeface="Arial" charset="0"/>
              </a:rPr>
              <a:t>Conclusión</a:t>
            </a:r>
          </a:p>
          <a:p>
            <a:pPr marL="342900" indent="-342900">
              <a:spcBef>
                <a:spcPct val="50000"/>
              </a:spcBef>
              <a:buFontTx/>
              <a:buAutoNum type="arabicPeriod"/>
            </a:pPr>
            <a:r>
              <a:rPr lang="es-ES" b="1" dirty="0">
                <a:latin typeface="Arial" charset="0"/>
              </a:rPr>
              <a:t>Futuros Trabajos</a:t>
            </a:r>
          </a:p>
          <a:p>
            <a:pPr marL="342900" indent="-342900">
              <a:spcBef>
                <a:spcPct val="50000"/>
              </a:spcBef>
              <a:buFontTx/>
              <a:buAutoNum type="arabicPeriod"/>
            </a:pPr>
            <a:r>
              <a:rPr lang="es-ES" b="1" dirty="0">
                <a:latin typeface="Arial" charset="0"/>
              </a:rPr>
              <a:t>Referencias</a:t>
            </a:r>
          </a:p>
          <a:p>
            <a:pPr marL="342900" indent="-342900">
              <a:spcBef>
                <a:spcPct val="50000"/>
              </a:spcBef>
              <a:buFontTx/>
              <a:buAutoNum type="arabicPeriod"/>
            </a:pPr>
            <a:r>
              <a:rPr lang="es-ES" b="1" dirty="0">
                <a:latin typeface="Arial" charset="0"/>
              </a:rPr>
              <a:t>Anexos</a:t>
            </a:r>
          </a:p>
        </p:txBody>
      </p:sp>
      <p:sp>
        <p:nvSpPr>
          <p:cNvPr id="4" name="3 Marcador de fecha"/>
          <p:cNvSpPr>
            <a:spLocks noGrp="1"/>
          </p:cNvSpPr>
          <p:nvPr>
            <p:ph type="dt" sz="half" idx="10"/>
          </p:nvPr>
        </p:nvSpPr>
        <p:spPr/>
        <p:txBody>
          <a:bodyPr/>
          <a:lstStyle/>
          <a:p>
            <a:fld id="{501AE7FD-8B7B-4445-96FF-F3F6466F8215}"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box(in)">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blinds(horizontal)">
                                      <p:cBhvr>
                                        <p:cTn id="12"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P spid="2970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1476375" y="908050"/>
            <a:ext cx="7199313" cy="457200"/>
          </a:xfrm>
          <a:prstGeom prst="rect">
            <a:avLst/>
          </a:prstGeom>
          <a:noFill/>
          <a:ln w="9525">
            <a:noFill/>
            <a:miter lim="800000"/>
            <a:headEnd/>
            <a:tailEnd/>
          </a:ln>
          <a:effectLst/>
        </p:spPr>
        <p:txBody>
          <a:bodyPr>
            <a:spAutoFit/>
          </a:bodyPr>
          <a:lstStyle/>
          <a:p>
            <a:pPr marL="457200" indent="-457200">
              <a:spcBef>
                <a:spcPct val="50000"/>
              </a:spcBef>
            </a:pPr>
            <a:r>
              <a:rPr lang="es-ES" sz="2400" b="1">
                <a:solidFill>
                  <a:srgbClr val="0000FF"/>
                </a:solidFill>
              </a:rPr>
              <a:t>1. El Resumen</a:t>
            </a:r>
          </a:p>
        </p:txBody>
      </p:sp>
      <p:sp>
        <p:nvSpPr>
          <p:cNvPr id="44037" name="Text Box 5"/>
          <p:cNvSpPr txBox="1">
            <a:spLocks noChangeArrowheads="1"/>
          </p:cNvSpPr>
          <p:nvPr/>
        </p:nvSpPr>
        <p:spPr bwMode="auto">
          <a:xfrm>
            <a:off x="755650" y="2349500"/>
            <a:ext cx="7993063" cy="1616075"/>
          </a:xfrm>
          <a:prstGeom prst="rect">
            <a:avLst/>
          </a:prstGeom>
          <a:noFill/>
          <a:ln w="9525">
            <a:noFill/>
            <a:miter lim="800000"/>
            <a:headEnd/>
            <a:tailEnd/>
          </a:ln>
          <a:effectLst/>
        </p:spPr>
        <p:txBody>
          <a:bodyPr>
            <a:spAutoFit/>
          </a:bodyPr>
          <a:lstStyle/>
          <a:p>
            <a:pPr marL="174625" indent="-174625">
              <a:spcBef>
                <a:spcPct val="50000"/>
              </a:spcBef>
              <a:buFontTx/>
              <a:buChar char="•"/>
            </a:pPr>
            <a:r>
              <a:rPr lang="es-ES" sz="2000" b="1">
                <a:latin typeface="Arial" charset="0"/>
              </a:rPr>
              <a:t>Contiene las ideas más importantes de cada parte del informe, de manera secuencial.</a:t>
            </a:r>
          </a:p>
          <a:p>
            <a:pPr marL="174625" indent="-174625">
              <a:spcBef>
                <a:spcPct val="50000"/>
              </a:spcBef>
              <a:buFontTx/>
              <a:buChar char="•"/>
            </a:pPr>
            <a:r>
              <a:rPr lang="es-ES" sz="2000" b="1">
                <a:latin typeface="Arial" charset="0"/>
              </a:rPr>
              <a:t>El número de palabras promedio es de 120.</a:t>
            </a:r>
          </a:p>
          <a:p>
            <a:pPr marL="174625" indent="-174625">
              <a:spcBef>
                <a:spcPct val="50000"/>
              </a:spcBef>
              <a:buFontTx/>
              <a:buChar char="•"/>
            </a:pPr>
            <a:r>
              <a:rPr lang="es-ES" sz="2000" b="1">
                <a:latin typeface="Arial" charset="0"/>
              </a:rPr>
              <a:t>Considerar entre 5 a 7 palabras claves debajo del resumen.</a:t>
            </a:r>
          </a:p>
        </p:txBody>
      </p:sp>
      <p:sp>
        <p:nvSpPr>
          <p:cNvPr id="4" name="3 Marcador de fecha"/>
          <p:cNvSpPr>
            <a:spLocks noGrp="1"/>
          </p:cNvSpPr>
          <p:nvPr>
            <p:ph type="dt" sz="half" idx="10"/>
          </p:nvPr>
        </p:nvSpPr>
        <p:spPr/>
        <p:txBody>
          <a:bodyPr/>
          <a:lstStyle/>
          <a:p>
            <a:fld id="{0D95C7C3-8157-465F-BF3B-CF36BA912066}"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linds(horizontal)">
                                      <p:cBhvr>
                                        <p:cTn id="7" dur="500"/>
                                        <p:tgtEl>
                                          <p:spTgt spid="440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4037"/>
                                        </p:tgtEl>
                                        <p:attrNameLst>
                                          <p:attrName>style.visibility</p:attrName>
                                        </p:attrNameLst>
                                      </p:cBhvr>
                                      <p:to>
                                        <p:strVal val="visible"/>
                                      </p:to>
                                    </p:set>
                                    <p:animEffect transition="in" filter="blinds(horizontal)">
                                      <p:cBhvr>
                                        <p:cTn id="12"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476375" y="908050"/>
            <a:ext cx="7199313" cy="457200"/>
          </a:xfrm>
          <a:prstGeom prst="rect">
            <a:avLst/>
          </a:prstGeom>
          <a:noFill/>
          <a:ln w="9525">
            <a:noFill/>
            <a:miter lim="800000"/>
            <a:headEnd/>
            <a:tailEnd/>
          </a:ln>
          <a:effectLst/>
        </p:spPr>
        <p:txBody>
          <a:bodyPr>
            <a:spAutoFit/>
          </a:bodyPr>
          <a:lstStyle/>
          <a:p>
            <a:pPr marL="457200" indent="-457200">
              <a:spcBef>
                <a:spcPct val="50000"/>
              </a:spcBef>
            </a:pPr>
            <a:r>
              <a:rPr lang="es-ES" sz="2400" b="1">
                <a:solidFill>
                  <a:srgbClr val="0000FF"/>
                </a:solidFill>
              </a:rPr>
              <a:t>2. La Introducción</a:t>
            </a:r>
          </a:p>
        </p:txBody>
      </p:sp>
      <p:sp>
        <p:nvSpPr>
          <p:cNvPr id="47107" name="Text Box 3"/>
          <p:cNvSpPr txBox="1">
            <a:spLocks noChangeArrowheads="1"/>
          </p:cNvSpPr>
          <p:nvPr/>
        </p:nvSpPr>
        <p:spPr bwMode="auto">
          <a:xfrm>
            <a:off x="1042988" y="2420938"/>
            <a:ext cx="7273925" cy="1616075"/>
          </a:xfrm>
          <a:prstGeom prst="rect">
            <a:avLst/>
          </a:prstGeom>
          <a:noFill/>
          <a:ln w="9525">
            <a:noFill/>
            <a:miter lim="800000"/>
            <a:headEnd/>
            <a:tailEnd/>
          </a:ln>
          <a:effectLst/>
        </p:spPr>
        <p:txBody>
          <a:bodyPr>
            <a:spAutoFit/>
          </a:bodyPr>
          <a:lstStyle/>
          <a:p>
            <a:pPr>
              <a:spcBef>
                <a:spcPct val="50000"/>
              </a:spcBef>
            </a:pPr>
            <a:r>
              <a:rPr lang="es-ES" sz="2000" b="1">
                <a:latin typeface="Arial" charset="0"/>
              </a:rPr>
              <a:t>Incluye los retos de la investigación en el campo de la tecnología, la problemática, el problema, el objeto, el campo específico de la investigación, el objetivo, la hipótesis, la descripción de las tareas de la investigación y la introducción de cada una de las partes del informe.</a:t>
            </a:r>
          </a:p>
        </p:txBody>
      </p:sp>
      <p:sp>
        <p:nvSpPr>
          <p:cNvPr id="4" name="3 Marcador de fecha"/>
          <p:cNvSpPr>
            <a:spLocks noGrp="1"/>
          </p:cNvSpPr>
          <p:nvPr>
            <p:ph type="dt" sz="half" idx="10"/>
          </p:nvPr>
        </p:nvSpPr>
        <p:spPr/>
        <p:txBody>
          <a:bodyPr/>
          <a:lstStyle/>
          <a:p>
            <a:fld id="{95DDC329-6B7C-44C5-B08D-67978EC9BA2B}"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blinds(horizontal)">
                                      <p:cBhvr>
                                        <p:cTn id="7" dur="500"/>
                                        <p:tgtEl>
                                          <p:spTgt spid="471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107"/>
                                        </p:tgtEl>
                                        <p:attrNameLst>
                                          <p:attrName>style.visibility</p:attrName>
                                        </p:attrNameLst>
                                      </p:cBhvr>
                                      <p:to>
                                        <p:strVal val="visible"/>
                                      </p:to>
                                    </p:set>
                                    <p:animEffect transition="in" filter="blinds(horizontal)">
                                      <p:cBhvr>
                                        <p:cTn id="12" dur="5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476375" y="908050"/>
            <a:ext cx="7199313" cy="457200"/>
          </a:xfrm>
          <a:prstGeom prst="rect">
            <a:avLst/>
          </a:prstGeom>
          <a:noFill/>
          <a:ln w="9525">
            <a:noFill/>
            <a:miter lim="800000"/>
            <a:headEnd/>
            <a:tailEnd/>
          </a:ln>
          <a:effectLst/>
        </p:spPr>
        <p:txBody>
          <a:bodyPr>
            <a:spAutoFit/>
          </a:bodyPr>
          <a:lstStyle/>
          <a:p>
            <a:pPr marL="457200" indent="-457200">
              <a:spcBef>
                <a:spcPct val="50000"/>
              </a:spcBef>
            </a:pPr>
            <a:r>
              <a:rPr lang="es-ES" sz="2400" b="1">
                <a:solidFill>
                  <a:srgbClr val="0000FF"/>
                </a:solidFill>
              </a:rPr>
              <a:t>3. La Parte 1: El Estado del Arte</a:t>
            </a:r>
          </a:p>
        </p:txBody>
      </p:sp>
      <p:sp>
        <p:nvSpPr>
          <p:cNvPr id="46083" name="Text Box 3"/>
          <p:cNvSpPr txBox="1">
            <a:spLocks noChangeArrowheads="1"/>
          </p:cNvSpPr>
          <p:nvPr/>
        </p:nvSpPr>
        <p:spPr bwMode="auto">
          <a:xfrm>
            <a:off x="1258888" y="2349500"/>
            <a:ext cx="6842125" cy="701675"/>
          </a:xfrm>
          <a:prstGeom prst="rect">
            <a:avLst/>
          </a:prstGeom>
          <a:noFill/>
          <a:ln w="9525">
            <a:noFill/>
            <a:miter lim="800000"/>
            <a:headEnd/>
            <a:tailEnd/>
          </a:ln>
          <a:effectLst/>
        </p:spPr>
        <p:txBody>
          <a:bodyPr>
            <a:spAutoFit/>
          </a:bodyPr>
          <a:lstStyle/>
          <a:p>
            <a:pPr>
              <a:spcBef>
                <a:spcPct val="50000"/>
              </a:spcBef>
            </a:pPr>
            <a:r>
              <a:rPr lang="es-ES" sz="2000" b="1">
                <a:latin typeface="Arial" charset="0"/>
              </a:rPr>
              <a:t>Incluye la ampliación del rubro correspondiente al Estado del Arte del Proyecto de Investigación.</a:t>
            </a:r>
          </a:p>
        </p:txBody>
      </p:sp>
      <p:sp>
        <p:nvSpPr>
          <p:cNvPr id="4" name="3 Marcador de fecha"/>
          <p:cNvSpPr>
            <a:spLocks noGrp="1"/>
          </p:cNvSpPr>
          <p:nvPr>
            <p:ph type="dt" sz="half" idx="10"/>
          </p:nvPr>
        </p:nvSpPr>
        <p:spPr/>
        <p:txBody>
          <a:bodyPr/>
          <a:lstStyle/>
          <a:p>
            <a:fld id="{5721E521-9E4A-4E91-B7AB-E89E4A226274}"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linds(horizontal)">
                                      <p:cBhvr>
                                        <p:cTn id="7" dur="5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083"/>
                                        </p:tgtEl>
                                        <p:attrNameLst>
                                          <p:attrName>style.visibility</p:attrName>
                                        </p:attrNameLst>
                                      </p:cBhvr>
                                      <p:to>
                                        <p:strVal val="visible"/>
                                      </p:to>
                                    </p:set>
                                    <p:animEffect transition="in" filter="blinds(horizontal)">
                                      <p:cBhvr>
                                        <p:cTn id="12" dur="5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476375" y="908050"/>
            <a:ext cx="7199313" cy="457200"/>
          </a:xfrm>
          <a:prstGeom prst="rect">
            <a:avLst/>
          </a:prstGeom>
          <a:noFill/>
          <a:ln w="9525">
            <a:noFill/>
            <a:miter lim="800000"/>
            <a:headEnd/>
            <a:tailEnd/>
          </a:ln>
          <a:effectLst/>
        </p:spPr>
        <p:txBody>
          <a:bodyPr>
            <a:spAutoFit/>
          </a:bodyPr>
          <a:lstStyle/>
          <a:p>
            <a:pPr marL="457200" indent="-457200">
              <a:spcBef>
                <a:spcPct val="50000"/>
              </a:spcBef>
            </a:pPr>
            <a:r>
              <a:rPr lang="es-ES" sz="2400" b="1">
                <a:solidFill>
                  <a:srgbClr val="0000FF"/>
                </a:solidFill>
              </a:rPr>
              <a:t>4. La Parte 2: El Modelo Teórico Conceptual</a:t>
            </a:r>
          </a:p>
        </p:txBody>
      </p:sp>
      <p:sp>
        <p:nvSpPr>
          <p:cNvPr id="45060" name="Text Box 4"/>
          <p:cNvSpPr txBox="1">
            <a:spLocks noChangeArrowheads="1"/>
          </p:cNvSpPr>
          <p:nvPr/>
        </p:nvSpPr>
        <p:spPr bwMode="auto">
          <a:xfrm>
            <a:off x="1000100" y="2349500"/>
            <a:ext cx="7286676" cy="707886"/>
          </a:xfrm>
          <a:prstGeom prst="rect">
            <a:avLst/>
          </a:prstGeom>
          <a:noFill/>
          <a:ln w="9525">
            <a:noFill/>
            <a:miter lim="800000"/>
            <a:headEnd/>
            <a:tailEnd/>
          </a:ln>
          <a:effectLst/>
        </p:spPr>
        <p:txBody>
          <a:bodyPr wrap="square">
            <a:spAutoFit/>
          </a:bodyPr>
          <a:lstStyle/>
          <a:p>
            <a:pPr>
              <a:spcBef>
                <a:spcPct val="50000"/>
              </a:spcBef>
            </a:pPr>
            <a:r>
              <a:rPr lang="es-ES" sz="2000" b="1" dirty="0">
                <a:latin typeface="Arial" charset="0"/>
              </a:rPr>
              <a:t>Incluye la ampliación del rubro correspondiente al Modelo Teórico Conceptual del Proyecto </a:t>
            </a:r>
            <a:r>
              <a:rPr lang="es-ES" sz="2000" b="1" dirty="0" smtClean="0">
                <a:latin typeface="Arial" charset="0"/>
              </a:rPr>
              <a:t>de Investigación</a:t>
            </a:r>
            <a:r>
              <a:rPr lang="es-ES" sz="2000" b="1" dirty="0">
                <a:latin typeface="Arial" charset="0"/>
              </a:rPr>
              <a:t>.</a:t>
            </a:r>
          </a:p>
        </p:txBody>
      </p:sp>
      <p:sp>
        <p:nvSpPr>
          <p:cNvPr id="4" name="3 Marcador de fecha"/>
          <p:cNvSpPr>
            <a:spLocks noGrp="1"/>
          </p:cNvSpPr>
          <p:nvPr>
            <p:ph type="dt" sz="half" idx="10"/>
          </p:nvPr>
        </p:nvSpPr>
        <p:spPr/>
        <p:txBody>
          <a:bodyPr/>
          <a:lstStyle/>
          <a:p>
            <a:fld id="{612F6FA7-EF62-40F5-8795-5F16505DEE8B}"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blinds(horizontal)">
                                      <p:cBhvr>
                                        <p:cTn id="7" dur="5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060"/>
                                        </p:tgtEl>
                                        <p:attrNameLst>
                                          <p:attrName>style.visibility</p:attrName>
                                        </p:attrNameLst>
                                      </p:cBhvr>
                                      <p:to>
                                        <p:strVal val="visible"/>
                                      </p:to>
                                    </p:set>
                                    <p:animEffect transition="in" filter="blinds(horizontal)">
                                      <p:cBhvr>
                                        <p:cTn id="12"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6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476375" y="908050"/>
            <a:ext cx="7199313" cy="457200"/>
          </a:xfrm>
          <a:prstGeom prst="rect">
            <a:avLst/>
          </a:prstGeom>
          <a:noFill/>
          <a:ln w="9525">
            <a:noFill/>
            <a:miter lim="800000"/>
            <a:headEnd/>
            <a:tailEnd/>
          </a:ln>
          <a:effectLst/>
        </p:spPr>
        <p:txBody>
          <a:bodyPr>
            <a:spAutoFit/>
          </a:bodyPr>
          <a:lstStyle/>
          <a:p>
            <a:pPr marL="457200" indent="-457200">
              <a:spcBef>
                <a:spcPct val="50000"/>
              </a:spcBef>
            </a:pPr>
            <a:r>
              <a:rPr lang="es-ES" sz="2400" b="1">
                <a:solidFill>
                  <a:srgbClr val="0000FF"/>
                </a:solidFill>
              </a:rPr>
              <a:t>5. La Parte 3: Análisis del Modelo Cuántico</a:t>
            </a:r>
          </a:p>
        </p:txBody>
      </p:sp>
      <p:sp>
        <p:nvSpPr>
          <p:cNvPr id="48131" name="Text Box 3"/>
          <p:cNvSpPr txBox="1">
            <a:spLocks noChangeArrowheads="1"/>
          </p:cNvSpPr>
          <p:nvPr/>
        </p:nvSpPr>
        <p:spPr bwMode="auto">
          <a:xfrm>
            <a:off x="1258888" y="2349500"/>
            <a:ext cx="6842125" cy="1768475"/>
          </a:xfrm>
          <a:prstGeom prst="rect">
            <a:avLst/>
          </a:prstGeom>
          <a:noFill/>
          <a:ln w="9525">
            <a:noFill/>
            <a:miter lim="800000"/>
            <a:headEnd/>
            <a:tailEnd/>
          </a:ln>
          <a:effectLst/>
        </p:spPr>
        <p:txBody>
          <a:bodyPr>
            <a:spAutoFit/>
          </a:bodyPr>
          <a:lstStyle/>
          <a:p>
            <a:pPr marL="174625" indent="-174625">
              <a:spcBef>
                <a:spcPct val="50000"/>
              </a:spcBef>
              <a:buFontTx/>
              <a:buChar char="•"/>
            </a:pPr>
            <a:r>
              <a:rPr lang="es-ES" sz="2000" b="1">
                <a:latin typeface="Arial" charset="0"/>
              </a:rPr>
              <a:t>Incluye la ampliación y profundidad del rubro correspondiente al Modelo Cuántico del Proyecto de Investigación.</a:t>
            </a:r>
          </a:p>
          <a:p>
            <a:pPr marL="174625" indent="-174625">
              <a:spcBef>
                <a:spcPct val="50000"/>
              </a:spcBef>
              <a:buFontTx/>
              <a:buChar char="•"/>
            </a:pPr>
            <a:r>
              <a:rPr lang="es-ES" sz="2000" b="1">
                <a:latin typeface="Arial" charset="0"/>
              </a:rPr>
              <a:t>Se analizan los resultados de los métodos de investigación tecnológica aplicados.</a:t>
            </a:r>
          </a:p>
        </p:txBody>
      </p:sp>
      <p:sp>
        <p:nvSpPr>
          <p:cNvPr id="4" name="3 Marcador de fecha"/>
          <p:cNvSpPr>
            <a:spLocks noGrp="1"/>
          </p:cNvSpPr>
          <p:nvPr>
            <p:ph type="dt" sz="half" idx="10"/>
          </p:nvPr>
        </p:nvSpPr>
        <p:spPr/>
        <p:txBody>
          <a:bodyPr/>
          <a:lstStyle/>
          <a:p>
            <a:fld id="{8093D14B-D150-4A44-B9CA-0D722CFC7288}"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linds(horizontal)">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131"/>
                                        </p:tgtEl>
                                        <p:attrNameLst>
                                          <p:attrName>style.visibility</p:attrName>
                                        </p:attrNameLst>
                                      </p:cBhvr>
                                      <p:to>
                                        <p:strVal val="visible"/>
                                      </p:to>
                                    </p:set>
                                    <p:animEffect transition="in" filter="blinds(horizontal)">
                                      <p:cBhvr>
                                        <p:cTn id="12" dur="5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s imágenes\M C.jpg"/>
          <p:cNvPicPr>
            <a:picLocks noChangeAspect="1" noChangeArrowheads="1"/>
          </p:cNvPicPr>
          <p:nvPr/>
        </p:nvPicPr>
        <p:blipFill>
          <a:blip r:embed="rId2"/>
          <a:srcRect/>
          <a:stretch>
            <a:fillRect/>
          </a:stretch>
        </p:blipFill>
        <p:spPr bwMode="auto">
          <a:xfrm>
            <a:off x="1142976" y="3929066"/>
            <a:ext cx="6693447" cy="2000264"/>
          </a:xfrm>
          <a:prstGeom prst="rect">
            <a:avLst/>
          </a:prstGeom>
          <a:noFill/>
        </p:spPr>
      </p:pic>
      <p:sp>
        <p:nvSpPr>
          <p:cNvPr id="8" name="7 CuadroTexto"/>
          <p:cNvSpPr txBox="1"/>
          <p:nvPr/>
        </p:nvSpPr>
        <p:spPr bwMode="auto">
          <a:xfrm>
            <a:off x="428597" y="1785926"/>
            <a:ext cx="8215370" cy="1323439"/>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just" defTabSz="914400" rtl="0" eaLnBrk="1" fontAlgn="base" latinLnBrk="0" hangingPunct="1">
              <a:lnSpc>
                <a:spcPct val="100000"/>
              </a:lnSpc>
              <a:spcBef>
                <a:spcPct val="0"/>
              </a:spcBef>
              <a:spcAft>
                <a:spcPts val="1000"/>
              </a:spcAft>
              <a:buClrTx/>
              <a:buSzTx/>
              <a:buFontTx/>
              <a:buNone/>
              <a:tabLst/>
            </a:pPr>
            <a:r>
              <a:rPr kumimoji="0" lang="es-ES" sz="2000" i="0" u="none" strike="noStrike" cap="none" normalizeH="0" baseline="0" dirty="0" smtClean="0">
                <a:ln>
                  <a:noFill/>
                </a:ln>
                <a:solidFill>
                  <a:srgbClr val="FFFF00"/>
                </a:solidFill>
                <a:effectLst/>
                <a:latin typeface="Calibri" pitchFamily="34" charset="0"/>
              </a:rPr>
              <a:t>El </a:t>
            </a:r>
            <a:r>
              <a:rPr kumimoji="0" lang="es-ES" sz="2000" i="0" u="none" strike="noStrike" cap="none" normalizeH="0" baseline="0" dirty="0" smtClean="0">
                <a:ln>
                  <a:noFill/>
                </a:ln>
                <a:solidFill>
                  <a:srgbClr val="002060"/>
                </a:solidFill>
                <a:effectLst/>
                <a:latin typeface="Calibri" pitchFamily="34" charset="0"/>
              </a:rPr>
              <a:t>método científico</a:t>
            </a:r>
            <a:r>
              <a:rPr kumimoji="0" lang="es-ES" sz="2000" i="0" u="none" strike="noStrike" cap="none" normalizeH="0" baseline="0" dirty="0" smtClean="0">
                <a:ln>
                  <a:noFill/>
                </a:ln>
                <a:solidFill>
                  <a:srgbClr val="FFFF00"/>
                </a:solidFill>
                <a:effectLst/>
                <a:latin typeface="Calibri" pitchFamily="34" charset="0"/>
              </a:rPr>
              <a:t> es un procedimiento o modo que utiliza la ciencia para lograr el conocimiento, obedece</a:t>
            </a:r>
            <a:r>
              <a:rPr kumimoji="0" lang="es-ES" sz="2000" i="0" u="none" strike="noStrike" cap="none" normalizeH="0" dirty="0" smtClean="0">
                <a:ln>
                  <a:noFill/>
                </a:ln>
                <a:solidFill>
                  <a:srgbClr val="FFFF00"/>
                </a:solidFill>
                <a:effectLst/>
                <a:latin typeface="Calibri" pitchFamily="34" charset="0"/>
              </a:rPr>
              <a:t> a la descripción de un modo de investigar, de pensar, cuyo propósito es  descubrir el funcionamiento del mundo,  </a:t>
            </a:r>
            <a:r>
              <a:rPr lang="es-ES" sz="2000" baseline="0" dirty="0" smtClean="0">
                <a:solidFill>
                  <a:srgbClr val="FFFF00"/>
                </a:solidFill>
                <a:latin typeface="Calibri" pitchFamily="34" charset="0"/>
              </a:rPr>
              <a:t>penetrar</a:t>
            </a:r>
            <a:r>
              <a:rPr lang="es-ES" sz="2000" dirty="0" smtClean="0">
                <a:solidFill>
                  <a:srgbClr val="FFFF00"/>
                </a:solidFill>
                <a:latin typeface="Calibri" pitchFamily="34" charset="0"/>
              </a:rPr>
              <a:t> en las conexiones que hay entre ellas.</a:t>
            </a:r>
            <a:endParaRPr kumimoji="0" lang="es-ES" sz="2000" i="0" u="none" strike="noStrike" cap="none" normalizeH="0" baseline="0" dirty="0" smtClean="0">
              <a:ln>
                <a:noFill/>
              </a:ln>
              <a:solidFill>
                <a:srgbClr val="FFFF00"/>
              </a:solidFill>
              <a:effectLst/>
              <a:latin typeface="Calibri" pitchFamily="34" charset="0"/>
            </a:endParaRPr>
          </a:p>
        </p:txBody>
      </p:sp>
      <p:sp>
        <p:nvSpPr>
          <p:cNvPr id="9" name="8 CuadroTexto"/>
          <p:cNvSpPr txBox="1"/>
          <p:nvPr/>
        </p:nvSpPr>
        <p:spPr bwMode="auto">
          <a:xfrm>
            <a:off x="428596" y="500042"/>
            <a:ext cx="8215370" cy="1261884"/>
          </a:xfrm>
          <a:prstGeom prst="rect">
            <a:avLst/>
          </a:prstGeom>
          <a:solidFill>
            <a:srgbClr val="92D050"/>
          </a:solidFill>
          <a:ln w="9525">
            <a:solidFill>
              <a:srgbClr val="FFFFFF"/>
            </a:solidFill>
            <a:miter lim="800000"/>
            <a:headEnd/>
            <a:tailEnd/>
          </a:ln>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ts val="1000"/>
              </a:spcAft>
              <a:buClrTx/>
              <a:buSzTx/>
              <a:buFontTx/>
              <a:buNone/>
              <a:tabLst/>
            </a:pPr>
            <a:r>
              <a:rPr kumimoji="0" lang="es-ES" sz="4800" b="1" i="0" u="none" strike="noStrike" cap="none" normalizeH="0" baseline="0" dirty="0" smtClean="0">
                <a:ln>
                  <a:noFill/>
                </a:ln>
                <a:solidFill>
                  <a:srgbClr val="C00000"/>
                </a:solidFill>
                <a:effectLst/>
                <a:latin typeface="Calibri" pitchFamily="34" charset="0"/>
              </a:rPr>
              <a:t>EL METODO CIENTIFICO </a:t>
            </a:r>
            <a:r>
              <a:rPr kumimoji="0" lang="es-ES" sz="2800" b="1" i="0" u="none" strike="noStrike" cap="none" normalizeH="0" baseline="0" dirty="0" smtClean="0">
                <a:ln>
                  <a:noFill/>
                </a:ln>
                <a:solidFill>
                  <a:srgbClr val="C00000"/>
                </a:solidFill>
                <a:effectLst/>
                <a:latin typeface="Calibri" pitchFamily="34" charset="0"/>
              </a:rPr>
              <a:t>(Investigación</a:t>
            </a:r>
            <a:r>
              <a:rPr kumimoji="0" lang="es-ES" sz="2800" b="1" i="0" u="none" strike="noStrike" cap="none" normalizeH="0" dirty="0" smtClean="0">
                <a:ln>
                  <a:noFill/>
                </a:ln>
                <a:solidFill>
                  <a:srgbClr val="C00000"/>
                </a:solidFill>
                <a:effectLst/>
                <a:latin typeface="Calibri" pitchFamily="34" charset="0"/>
              </a:rPr>
              <a:t> Científica)</a:t>
            </a:r>
            <a:endParaRPr kumimoji="0" lang="es-ES" sz="2800" b="1" i="0" u="none" strike="noStrike" cap="none" normalizeH="0" baseline="0" dirty="0" smtClean="0">
              <a:ln>
                <a:noFill/>
              </a:ln>
              <a:solidFill>
                <a:srgbClr val="C00000"/>
              </a:solidFill>
              <a:effectLst/>
              <a:latin typeface="Calibri" pitchFamily="34" charset="0"/>
            </a:endParaRPr>
          </a:p>
        </p:txBody>
      </p:sp>
      <p:sp>
        <p:nvSpPr>
          <p:cNvPr id="10" name="9 CuadroTexto"/>
          <p:cNvSpPr txBox="1"/>
          <p:nvPr/>
        </p:nvSpPr>
        <p:spPr bwMode="auto">
          <a:xfrm>
            <a:off x="428596" y="3221180"/>
            <a:ext cx="8286808" cy="707886"/>
          </a:xfrm>
          <a:prstGeom prst="rect">
            <a:avLst/>
          </a:prstGeom>
          <a:solidFill>
            <a:schemeClr val="accent2">
              <a:lumMod val="20000"/>
              <a:lumOff val="80000"/>
            </a:schemeClr>
          </a:solidFill>
          <a:ln w="9525">
            <a:solidFill>
              <a:srgbClr val="FFFFFF"/>
            </a:solidFill>
            <a:miter lim="800000"/>
            <a:headEnd/>
            <a:tailEnd/>
          </a:ln>
        </p:spPr>
        <p:txBody>
          <a:bodyPr vert="horz" wrap="square" lIns="91440" tIns="45720" rIns="91440" bIns="45720" numCol="1" rtlCol="0" anchor="t" anchorCtr="0" compatLnSpc="1">
            <a:prstTxWarp prst="textNoShape">
              <a:avLst/>
            </a:prstTxWarp>
            <a:spAutoFit/>
          </a:bodyPr>
          <a:lstStyle/>
          <a:p>
            <a:pPr marL="0" marR="0" indent="0" algn="just" defTabSz="914400" rtl="0" eaLnBrk="1" fontAlgn="base" latinLnBrk="0" hangingPunct="1">
              <a:lnSpc>
                <a:spcPct val="100000"/>
              </a:lnSpc>
              <a:spcBef>
                <a:spcPct val="0"/>
              </a:spcBef>
              <a:spcAft>
                <a:spcPts val="1000"/>
              </a:spcAft>
              <a:buClrTx/>
              <a:buSzTx/>
              <a:buFontTx/>
              <a:buNone/>
              <a:tabLst/>
            </a:pPr>
            <a:r>
              <a:rPr kumimoji="0" lang="es-ES" sz="2000" i="0" u="none" strike="noStrike" cap="none" normalizeH="0" baseline="0" dirty="0" smtClean="0">
                <a:ln>
                  <a:noFill/>
                </a:ln>
                <a:solidFill>
                  <a:schemeClr val="tx1"/>
                </a:solidFill>
                <a:effectLst/>
                <a:latin typeface="Calibri" pitchFamily="34" charset="0"/>
              </a:rPr>
              <a:t>El método científico posee dos funciones sustantivas en la generación de la ciencia:</a:t>
            </a:r>
          </a:p>
        </p:txBody>
      </p:sp>
      <p:sp>
        <p:nvSpPr>
          <p:cNvPr id="6" name="5 Marcador de fecha"/>
          <p:cNvSpPr>
            <a:spLocks noGrp="1"/>
          </p:cNvSpPr>
          <p:nvPr>
            <p:ph type="dt" sz="half" idx="10"/>
          </p:nvPr>
        </p:nvSpPr>
        <p:spPr/>
        <p:txBody>
          <a:bodyPr/>
          <a:lstStyle/>
          <a:p>
            <a:fld id="{330271D4-BC52-4A2E-8034-75B7F26F3643}"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476375" y="908050"/>
            <a:ext cx="7199313" cy="457200"/>
          </a:xfrm>
          <a:prstGeom prst="rect">
            <a:avLst/>
          </a:prstGeom>
          <a:noFill/>
          <a:ln w="9525">
            <a:noFill/>
            <a:miter lim="800000"/>
            <a:headEnd/>
            <a:tailEnd/>
          </a:ln>
          <a:effectLst/>
        </p:spPr>
        <p:txBody>
          <a:bodyPr>
            <a:spAutoFit/>
          </a:bodyPr>
          <a:lstStyle/>
          <a:p>
            <a:pPr marL="457200" indent="-457200">
              <a:spcBef>
                <a:spcPct val="50000"/>
              </a:spcBef>
            </a:pPr>
            <a:r>
              <a:rPr lang="es-ES" sz="2400" b="1">
                <a:solidFill>
                  <a:srgbClr val="0000FF"/>
                </a:solidFill>
              </a:rPr>
              <a:t>6. La Parte 4: El Artefacto o Proceso</a:t>
            </a:r>
          </a:p>
        </p:txBody>
      </p:sp>
      <p:sp>
        <p:nvSpPr>
          <p:cNvPr id="49155" name="Text Box 3"/>
          <p:cNvSpPr txBox="1">
            <a:spLocks noChangeArrowheads="1"/>
          </p:cNvSpPr>
          <p:nvPr/>
        </p:nvSpPr>
        <p:spPr bwMode="auto">
          <a:xfrm>
            <a:off x="1258888" y="2349500"/>
            <a:ext cx="6842125" cy="701675"/>
          </a:xfrm>
          <a:prstGeom prst="rect">
            <a:avLst/>
          </a:prstGeom>
          <a:noFill/>
          <a:ln w="9525">
            <a:noFill/>
            <a:miter lim="800000"/>
            <a:headEnd/>
            <a:tailEnd/>
          </a:ln>
          <a:effectLst/>
        </p:spPr>
        <p:txBody>
          <a:bodyPr>
            <a:spAutoFit/>
          </a:bodyPr>
          <a:lstStyle/>
          <a:p>
            <a:pPr>
              <a:spcBef>
                <a:spcPct val="50000"/>
              </a:spcBef>
            </a:pPr>
            <a:r>
              <a:rPr lang="es-ES" sz="2000" b="1">
                <a:latin typeface="Arial" charset="0"/>
              </a:rPr>
              <a:t>Incluye la concreción del Artefacto o Proceso diseñado para ser patentado.</a:t>
            </a:r>
          </a:p>
        </p:txBody>
      </p:sp>
      <p:sp>
        <p:nvSpPr>
          <p:cNvPr id="4" name="3 Marcador de fecha"/>
          <p:cNvSpPr>
            <a:spLocks noGrp="1"/>
          </p:cNvSpPr>
          <p:nvPr>
            <p:ph type="dt" sz="half" idx="10"/>
          </p:nvPr>
        </p:nvSpPr>
        <p:spPr/>
        <p:txBody>
          <a:bodyPr/>
          <a:lstStyle/>
          <a:p>
            <a:fld id="{10154D04-7FC1-4084-AC98-0BA10D778B21}"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linds(horizontal)">
                                      <p:cBhvr>
                                        <p:cTn id="7" dur="500"/>
                                        <p:tgtEl>
                                          <p:spTgt spid="491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155"/>
                                        </p:tgtEl>
                                        <p:attrNameLst>
                                          <p:attrName>style.visibility</p:attrName>
                                        </p:attrNameLst>
                                      </p:cBhvr>
                                      <p:to>
                                        <p:strVal val="visible"/>
                                      </p:to>
                                    </p:set>
                                    <p:animEffect transition="in" filter="blinds(horizontal)">
                                      <p:cBhvr>
                                        <p:cTn id="12" dur="5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476375" y="908050"/>
            <a:ext cx="7199313" cy="457200"/>
          </a:xfrm>
          <a:prstGeom prst="rect">
            <a:avLst/>
          </a:prstGeom>
          <a:noFill/>
          <a:ln w="9525">
            <a:noFill/>
            <a:miter lim="800000"/>
            <a:headEnd/>
            <a:tailEnd/>
          </a:ln>
          <a:effectLst/>
        </p:spPr>
        <p:txBody>
          <a:bodyPr>
            <a:spAutoFit/>
          </a:bodyPr>
          <a:lstStyle/>
          <a:p>
            <a:pPr marL="457200" indent="-457200">
              <a:spcBef>
                <a:spcPct val="50000"/>
              </a:spcBef>
            </a:pPr>
            <a:r>
              <a:rPr lang="es-ES" sz="2400" b="1">
                <a:solidFill>
                  <a:srgbClr val="0000FF"/>
                </a:solidFill>
              </a:rPr>
              <a:t>7. Conclusión</a:t>
            </a:r>
          </a:p>
        </p:txBody>
      </p:sp>
      <p:sp>
        <p:nvSpPr>
          <p:cNvPr id="50179" name="Text Box 3"/>
          <p:cNvSpPr txBox="1">
            <a:spLocks noChangeArrowheads="1"/>
          </p:cNvSpPr>
          <p:nvPr/>
        </p:nvSpPr>
        <p:spPr bwMode="auto">
          <a:xfrm>
            <a:off x="1258888" y="2349500"/>
            <a:ext cx="6842125" cy="1158875"/>
          </a:xfrm>
          <a:prstGeom prst="rect">
            <a:avLst/>
          </a:prstGeom>
          <a:noFill/>
          <a:ln w="9525">
            <a:noFill/>
            <a:miter lim="800000"/>
            <a:headEnd/>
            <a:tailEnd/>
          </a:ln>
          <a:effectLst/>
        </p:spPr>
        <p:txBody>
          <a:bodyPr>
            <a:spAutoFit/>
          </a:bodyPr>
          <a:lstStyle/>
          <a:p>
            <a:pPr marL="174625" indent="-174625">
              <a:spcBef>
                <a:spcPct val="50000"/>
              </a:spcBef>
              <a:buFontTx/>
              <a:buChar char="•"/>
            </a:pPr>
            <a:r>
              <a:rPr lang="es-ES" sz="2000" b="1">
                <a:latin typeface="Arial" charset="0"/>
              </a:rPr>
              <a:t>Síntesis del objeto transformado. </a:t>
            </a:r>
          </a:p>
          <a:p>
            <a:pPr marL="174625" indent="-174625">
              <a:spcBef>
                <a:spcPct val="50000"/>
              </a:spcBef>
              <a:buFontTx/>
              <a:buChar char="•"/>
            </a:pPr>
            <a:r>
              <a:rPr lang="es-ES" sz="2000" b="1">
                <a:latin typeface="Arial" charset="0"/>
              </a:rPr>
              <a:t>Incluye la recopilación de las conclusiones de cada parte del Informe.</a:t>
            </a:r>
          </a:p>
        </p:txBody>
      </p:sp>
      <p:sp>
        <p:nvSpPr>
          <p:cNvPr id="4" name="3 Marcador de fecha"/>
          <p:cNvSpPr>
            <a:spLocks noGrp="1"/>
          </p:cNvSpPr>
          <p:nvPr>
            <p:ph type="dt" sz="half" idx="10"/>
          </p:nvPr>
        </p:nvSpPr>
        <p:spPr/>
        <p:txBody>
          <a:bodyPr/>
          <a:lstStyle/>
          <a:p>
            <a:fld id="{3139E9DF-39AC-4A3A-8C7B-DB36AB63C3D0}"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blinds(horizontal)">
                                      <p:cBhvr>
                                        <p:cTn id="7" dur="500"/>
                                        <p:tgtEl>
                                          <p:spTgt spid="5017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79"/>
                                        </p:tgtEl>
                                        <p:attrNameLst>
                                          <p:attrName>style.visibility</p:attrName>
                                        </p:attrNameLst>
                                      </p:cBhvr>
                                      <p:to>
                                        <p:strVal val="visible"/>
                                      </p:to>
                                    </p:set>
                                    <p:animEffect transition="in" filter="blinds(horizontal)">
                                      <p:cBhvr>
                                        <p:cTn id="12"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476375" y="908050"/>
            <a:ext cx="7199313" cy="457200"/>
          </a:xfrm>
          <a:prstGeom prst="rect">
            <a:avLst/>
          </a:prstGeom>
          <a:noFill/>
          <a:ln w="9525">
            <a:noFill/>
            <a:miter lim="800000"/>
            <a:headEnd/>
            <a:tailEnd/>
          </a:ln>
          <a:effectLst/>
        </p:spPr>
        <p:txBody>
          <a:bodyPr>
            <a:spAutoFit/>
          </a:bodyPr>
          <a:lstStyle/>
          <a:p>
            <a:pPr marL="457200" indent="-457200">
              <a:spcBef>
                <a:spcPct val="50000"/>
              </a:spcBef>
            </a:pPr>
            <a:r>
              <a:rPr lang="es-ES" sz="2400" b="1" dirty="0">
                <a:solidFill>
                  <a:srgbClr val="0000FF"/>
                </a:solidFill>
              </a:rPr>
              <a:t>8. </a:t>
            </a:r>
            <a:r>
              <a:rPr lang="es-ES" sz="2400" b="1" dirty="0" smtClean="0">
                <a:solidFill>
                  <a:srgbClr val="0000FF"/>
                </a:solidFill>
              </a:rPr>
              <a:t>FUTUROS TRABAJOS</a:t>
            </a:r>
            <a:endParaRPr lang="es-ES" sz="2400" b="1" dirty="0">
              <a:solidFill>
                <a:srgbClr val="0000FF"/>
              </a:solidFill>
            </a:endParaRPr>
          </a:p>
        </p:txBody>
      </p:sp>
      <p:sp>
        <p:nvSpPr>
          <p:cNvPr id="51203" name="Text Box 3"/>
          <p:cNvSpPr txBox="1">
            <a:spLocks noChangeArrowheads="1"/>
          </p:cNvSpPr>
          <p:nvPr/>
        </p:nvSpPr>
        <p:spPr bwMode="auto">
          <a:xfrm>
            <a:off x="1258888" y="2349500"/>
            <a:ext cx="5905500" cy="1006475"/>
          </a:xfrm>
          <a:prstGeom prst="rect">
            <a:avLst/>
          </a:prstGeom>
          <a:noFill/>
          <a:ln w="9525">
            <a:noFill/>
            <a:miter lim="800000"/>
            <a:headEnd/>
            <a:tailEnd/>
          </a:ln>
          <a:effectLst/>
        </p:spPr>
        <p:txBody>
          <a:bodyPr>
            <a:spAutoFit/>
          </a:bodyPr>
          <a:lstStyle/>
          <a:p>
            <a:pPr>
              <a:spcBef>
                <a:spcPct val="50000"/>
              </a:spcBef>
            </a:pPr>
            <a:r>
              <a:rPr lang="es-ES" sz="2000" b="1">
                <a:latin typeface="Arial" charset="0"/>
              </a:rPr>
              <a:t>Incluye la propuesta de futuros trabajos de investigación tecnológica que el investigador plantea como tareas subsiguientes.</a:t>
            </a:r>
          </a:p>
        </p:txBody>
      </p:sp>
      <p:sp>
        <p:nvSpPr>
          <p:cNvPr id="4" name="3 Marcador de fecha"/>
          <p:cNvSpPr>
            <a:spLocks noGrp="1"/>
          </p:cNvSpPr>
          <p:nvPr>
            <p:ph type="dt" sz="half" idx="10"/>
          </p:nvPr>
        </p:nvSpPr>
        <p:spPr/>
        <p:txBody>
          <a:bodyPr/>
          <a:lstStyle/>
          <a:p>
            <a:fld id="{9538B340-9E1B-4093-97E7-D04D8B1C7B46}"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blinds(horizontal)">
                                      <p:cBhvr>
                                        <p:cTn id="7" dur="5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03"/>
                                        </p:tgtEl>
                                        <p:attrNameLst>
                                          <p:attrName>style.visibility</p:attrName>
                                        </p:attrNameLst>
                                      </p:cBhvr>
                                      <p:to>
                                        <p:strVal val="visible"/>
                                      </p:to>
                                    </p:set>
                                    <p:animEffect transition="in" filter="blinds(horizontal)">
                                      <p:cBhvr>
                                        <p:cTn id="12"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285852" y="908050"/>
            <a:ext cx="5643602" cy="461665"/>
          </a:xfrm>
          <a:prstGeom prst="rect">
            <a:avLst/>
          </a:prstGeom>
          <a:noFill/>
          <a:ln w="9525">
            <a:noFill/>
            <a:miter lim="800000"/>
            <a:headEnd/>
            <a:tailEnd/>
          </a:ln>
          <a:effectLst/>
        </p:spPr>
        <p:txBody>
          <a:bodyPr wrap="square">
            <a:spAutoFit/>
          </a:bodyPr>
          <a:lstStyle/>
          <a:p>
            <a:pPr marL="457200" indent="-457200">
              <a:spcBef>
                <a:spcPct val="50000"/>
              </a:spcBef>
            </a:pPr>
            <a:r>
              <a:rPr lang="es-ES" sz="2400" b="1" dirty="0" smtClean="0">
                <a:solidFill>
                  <a:srgbClr val="0000FF"/>
                </a:solidFill>
              </a:rPr>
              <a:t>9. REFERENCIAS BIBLIOGRÁFICAS</a:t>
            </a:r>
            <a:endParaRPr lang="es-ES" sz="2400" b="1" dirty="0">
              <a:solidFill>
                <a:srgbClr val="0000FF"/>
              </a:solidFill>
            </a:endParaRPr>
          </a:p>
        </p:txBody>
      </p:sp>
      <p:sp>
        <p:nvSpPr>
          <p:cNvPr id="52227" name="Text Box 3"/>
          <p:cNvSpPr txBox="1">
            <a:spLocks noChangeArrowheads="1"/>
          </p:cNvSpPr>
          <p:nvPr/>
        </p:nvSpPr>
        <p:spPr bwMode="auto">
          <a:xfrm>
            <a:off x="1258888" y="2349500"/>
            <a:ext cx="6337300" cy="1006475"/>
          </a:xfrm>
          <a:prstGeom prst="rect">
            <a:avLst/>
          </a:prstGeom>
          <a:noFill/>
          <a:ln w="9525">
            <a:noFill/>
            <a:miter lim="800000"/>
            <a:headEnd/>
            <a:tailEnd/>
          </a:ln>
          <a:effectLst/>
        </p:spPr>
        <p:txBody>
          <a:bodyPr>
            <a:spAutoFit/>
          </a:bodyPr>
          <a:lstStyle/>
          <a:p>
            <a:pPr>
              <a:spcBef>
                <a:spcPct val="50000"/>
              </a:spcBef>
            </a:pPr>
            <a:r>
              <a:rPr lang="es-ES" sz="2000" b="1" dirty="0">
                <a:latin typeface="Arial" charset="0"/>
              </a:rPr>
              <a:t>Incluye el ordenamiento lógico de los autores, de acuerdo a normas de referencias mundialmente reconocidas, como Chicago, por ejemplo.</a:t>
            </a:r>
          </a:p>
        </p:txBody>
      </p:sp>
      <p:sp>
        <p:nvSpPr>
          <p:cNvPr id="4" name="3 Marcador de fecha"/>
          <p:cNvSpPr>
            <a:spLocks noGrp="1"/>
          </p:cNvSpPr>
          <p:nvPr>
            <p:ph type="dt" sz="half" idx="10"/>
          </p:nvPr>
        </p:nvSpPr>
        <p:spPr/>
        <p:txBody>
          <a:bodyPr/>
          <a:lstStyle/>
          <a:p>
            <a:fld id="{1FE4A9A1-303E-46D7-9F35-F4CAD059E7BA}"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blinds(horizontal)">
                                      <p:cBhvr>
                                        <p:cTn id="7" dur="500"/>
                                        <p:tgtEl>
                                          <p:spTgt spid="522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227"/>
                                        </p:tgtEl>
                                        <p:attrNameLst>
                                          <p:attrName>style.visibility</p:attrName>
                                        </p:attrNameLst>
                                      </p:cBhvr>
                                      <p:to>
                                        <p:strVal val="visible"/>
                                      </p:to>
                                    </p:set>
                                    <p:animEffect transition="in" filter="blinds(horizontal)">
                                      <p:cBhvr>
                                        <p:cTn id="12"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087463" y="908050"/>
            <a:ext cx="7199313" cy="457200"/>
          </a:xfrm>
          <a:prstGeom prst="rect">
            <a:avLst/>
          </a:prstGeom>
          <a:noFill/>
          <a:ln w="9525">
            <a:noFill/>
            <a:miter lim="800000"/>
            <a:headEnd/>
            <a:tailEnd/>
          </a:ln>
          <a:effectLst/>
        </p:spPr>
        <p:txBody>
          <a:bodyPr>
            <a:spAutoFit/>
          </a:bodyPr>
          <a:lstStyle/>
          <a:p>
            <a:pPr marL="457200" indent="-457200">
              <a:spcBef>
                <a:spcPct val="50000"/>
              </a:spcBef>
            </a:pPr>
            <a:r>
              <a:rPr lang="es-ES" sz="2400" b="1" dirty="0">
                <a:solidFill>
                  <a:srgbClr val="0000FF"/>
                </a:solidFill>
              </a:rPr>
              <a:t>10. </a:t>
            </a:r>
            <a:r>
              <a:rPr lang="es-ES" sz="2400" b="1" dirty="0" smtClean="0">
                <a:solidFill>
                  <a:srgbClr val="0000FF"/>
                </a:solidFill>
              </a:rPr>
              <a:t>ANEXOS</a:t>
            </a:r>
            <a:endParaRPr lang="es-ES" sz="2400" b="1" dirty="0">
              <a:solidFill>
                <a:srgbClr val="0000FF"/>
              </a:solidFill>
            </a:endParaRPr>
          </a:p>
        </p:txBody>
      </p:sp>
      <p:sp>
        <p:nvSpPr>
          <p:cNvPr id="53253" name="Text Box 5"/>
          <p:cNvSpPr txBox="1">
            <a:spLocks noChangeArrowheads="1"/>
          </p:cNvSpPr>
          <p:nvPr/>
        </p:nvSpPr>
        <p:spPr bwMode="auto">
          <a:xfrm>
            <a:off x="1116013" y="2071678"/>
            <a:ext cx="6696075" cy="1463675"/>
          </a:xfrm>
          <a:prstGeom prst="rect">
            <a:avLst/>
          </a:prstGeom>
          <a:noFill/>
          <a:ln w="9525">
            <a:noFill/>
            <a:miter lim="800000"/>
            <a:headEnd/>
            <a:tailEnd/>
          </a:ln>
          <a:effectLst/>
        </p:spPr>
        <p:txBody>
          <a:bodyPr>
            <a:spAutoFit/>
          </a:bodyPr>
          <a:lstStyle/>
          <a:p>
            <a:pPr marL="174625" indent="-174625">
              <a:spcBef>
                <a:spcPct val="50000"/>
              </a:spcBef>
              <a:buFontTx/>
              <a:buChar char="•"/>
            </a:pPr>
            <a:r>
              <a:rPr lang="es-ES" sz="2000" b="1" dirty="0">
                <a:latin typeface="Arial" charset="0"/>
              </a:rPr>
              <a:t>Comprende la información adicional que permite la verificación e interpretación de los datos, por el lector del informe de la investigación.</a:t>
            </a:r>
          </a:p>
          <a:p>
            <a:pPr marL="174625" indent="-174625">
              <a:spcBef>
                <a:spcPct val="50000"/>
              </a:spcBef>
              <a:buFontTx/>
              <a:buChar char="•"/>
            </a:pPr>
            <a:r>
              <a:rPr lang="es-ES" sz="2000" b="1" dirty="0">
                <a:latin typeface="Arial" charset="0"/>
              </a:rPr>
              <a:t>Considerar este rubro si es pertinente.</a:t>
            </a:r>
          </a:p>
        </p:txBody>
      </p:sp>
      <p:sp>
        <p:nvSpPr>
          <p:cNvPr id="4" name="3 Marcador de fecha"/>
          <p:cNvSpPr>
            <a:spLocks noGrp="1"/>
          </p:cNvSpPr>
          <p:nvPr>
            <p:ph type="dt" sz="half" idx="10"/>
          </p:nvPr>
        </p:nvSpPr>
        <p:spPr/>
        <p:txBody>
          <a:bodyPr/>
          <a:lstStyle/>
          <a:p>
            <a:fld id="{5B077533-FDFA-4C2B-B100-CBD3FC22BA86}"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blinds(horizontal)">
                                      <p:cBhvr>
                                        <p:cTn id="7" dur="500"/>
                                        <p:tgtEl>
                                          <p:spTgt spid="532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3"/>
                                        </p:tgtEl>
                                        <p:attrNameLst>
                                          <p:attrName>style.visibility</p:attrName>
                                        </p:attrNameLst>
                                      </p:cBhvr>
                                      <p:to>
                                        <p:strVal val="visible"/>
                                      </p:to>
                                    </p:set>
                                    <p:animEffect transition="in" filter="blinds(horizontal)">
                                      <p:cBhvr>
                                        <p:cTn id="12"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Line 4"/>
          <p:cNvSpPr>
            <a:spLocks noChangeShapeType="1"/>
          </p:cNvSpPr>
          <p:nvPr/>
        </p:nvSpPr>
        <p:spPr bwMode="auto">
          <a:xfrm>
            <a:off x="642910" y="1931975"/>
            <a:ext cx="7848600" cy="0"/>
          </a:xfrm>
          <a:prstGeom prst="line">
            <a:avLst/>
          </a:prstGeom>
          <a:noFill/>
          <a:ln w="9525">
            <a:solidFill>
              <a:schemeClr val="tx1"/>
            </a:solidFill>
            <a:round/>
            <a:headEnd/>
            <a:tailEnd/>
          </a:ln>
          <a:effectLst/>
        </p:spPr>
        <p:txBody>
          <a:bodyPr/>
          <a:lstStyle/>
          <a:p>
            <a:endParaRPr lang="es-ES"/>
          </a:p>
        </p:txBody>
      </p:sp>
      <p:sp>
        <p:nvSpPr>
          <p:cNvPr id="56325" name="Line 5"/>
          <p:cNvSpPr>
            <a:spLocks noChangeShapeType="1"/>
          </p:cNvSpPr>
          <p:nvPr/>
        </p:nvSpPr>
        <p:spPr bwMode="auto">
          <a:xfrm>
            <a:off x="642910" y="2363775"/>
            <a:ext cx="7848600" cy="0"/>
          </a:xfrm>
          <a:prstGeom prst="line">
            <a:avLst/>
          </a:prstGeom>
          <a:noFill/>
          <a:ln w="9525">
            <a:solidFill>
              <a:schemeClr val="tx1"/>
            </a:solidFill>
            <a:round/>
            <a:headEnd/>
            <a:tailEnd/>
          </a:ln>
          <a:effectLst/>
        </p:spPr>
        <p:txBody>
          <a:bodyPr/>
          <a:lstStyle/>
          <a:p>
            <a:endParaRPr lang="es-ES"/>
          </a:p>
        </p:txBody>
      </p:sp>
      <p:sp>
        <p:nvSpPr>
          <p:cNvPr id="56326" name="Line 6"/>
          <p:cNvSpPr>
            <a:spLocks noChangeShapeType="1"/>
          </p:cNvSpPr>
          <p:nvPr/>
        </p:nvSpPr>
        <p:spPr bwMode="auto">
          <a:xfrm>
            <a:off x="642910" y="4092562"/>
            <a:ext cx="7848600" cy="0"/>
          </a:xfrm>
          <a:prstGeom prst="line">
            <a:avLst/>
          </a:prstGeom>
          <a:noFill/>
          <a:ln w="9525">
            <a:solidFill>
              <a:schemeClr val="tx1"/>
            </a:solidFill>
            <a:round/>
            <a:headEnd/>
            <a:tailEnd/>
          </a:ln>
          <a:effectLst/>
        </p:spPr>
        <p:txBody>
          <a:bodyPr/>
          <a:lstStyle/>
          <a:p>
            <a:endParaRPr lang="es-ES"/>
          </a:p>
        </p:txBody>
      </p:sp>
      <p:sp>
        <p:nvSpPr>
          <p:cNvPr id="56327" name="Line 7"/>
          <p:cNvSpPr>
            <a:spLocks noChangeShapeType="1"/>
          </p:cNvSpPr>
          <p:nvPr/>
        </p:nvSpPr>
        <p:spPr bwMode="auto">
          <a:xfrm>
            <a:off x="642910" y="2797162"/>
            <a:ext cx="7848600" cy="0"/>
          </a:xfrm>
          <a:prstGeom prst="line">
            <a:avLst/>
          </a:prstGeom>
          <a:noFill/>
          <a:ln w="9525">
            <a:solidFill>
              <a:schemeClr val="tx1"/>
            </a:solidFill>
            <a:round/>
            <a:headEnd/>
            <a:tailEnd/>
          </a:ln>
          <a:effectLst/>
        </p:spPr>
        <p:txBody>
          <a:bodyPr/>
          <a:lstStyle/>
          <a:p>
            <a:endParaRPr lang="es-ES"/>
          </a:p>
        </p:txBody>
      </p:sp>
      <p:sp>
        <p:nvSpPr>
          <p:cNvPr id="56328" name="Line 8"/>
          <p:cNvSpPr>
            <a:spLocks noChangeShapeType="1"/>
          </p:cNvSpPr>
          <p:nvPr/>
        </p:nvSpPr>
        <p:spPr bwMode="auto">
          <a:xfrm>
            <a:off x="642910" y="3228962"/>
            <a:ext cx="7848600" cy="0"/>
          </a:xfrm>
          <a:prstGeom prst="line">
            <a:avLst/>
          </a:prstGeom>
          <a:noFill/>
          <a:ln w="9525">
            <a:solidFill>
              <a:schemeClr val="tx1"/>
            </a:solidFill>
            <a:round/>
            <a:headEnd/>
            <a:tailEnd/>
          </a:ln>
          <a:effectLst/>
        </p:spPr>
        <p:txBody>
          <a:bodyPr/>
          <a:lstStyle/>
          <a:p>
            <a:endParaRPr lang="es-ES"/>
          </a:p>
        </p:txBody>
      </p:sp>
      <p:sp>
        <p:nvSpPr>
          <p:cNvPr id="56329" name="Line 9"/>
          <p:cNvSpPr>
            <a:spLocks noChangeShapeType="1"/>
          </p:cNvSpPr>
          <p:nvPr/>
        </p:nvSpPr>
        <p:spPr bwMode="auto">
          <a:xfrm>
            <a:off x="642910" y="3660762"/>
            <a:ext cx="7848600" cy="0"/>
          </a:xfrm>
          <a:prstGeom prst="line">
            <a:avLst/>
          </a:prstGeom>
          <a:noFill/>
          <a:ln w="9525">
            <a:solidFill>
              <a:schemeClr val="tx1"/>
            </a:solidFill>
            <a:round/>
            <a:headEnd/>
            <a:tailEnd/>
          </a:ln>
          <a:effectLst/>
        </p:spPr>
        <p:txBody>
          <a:bodyPr/>
          <a:lstStyle/>
          <a:p>
            <a:endParaRPr lang="es-ES"/>
          </a:p>
        </p:txBody>
      </p:sp>
      <p:sp>
        <p:nvSpPr>
          <p:cNvPr id="56330" name="Line 10"/>
          <p:cNvSpPr>
            <a:spLocks noChangeShapeType="1"/>
          </p:cNvSpPr>
          <p:nvPr/>
        </p:nvSpPr>
        <p:spPr bwMode="auto">
          <a:xfrm>
            <a:off x="642910" y="4524362"/>
            <a:ext cx="7848600" cy="0"/>
          </a:xfrm>
          <a:prstGeom prst="line">
            <a:avLst/>
          </a:prstGeom>
          <a:noFill/>
          <a:ln w="9525">
            <a:solidFill>
              <a:schemeClr val="tx1"/>
            </a:solidFill>
            <a:round/>
            <a:headEnd/>
            <a:tailEnd/>
          </a:ln>
          <a:effectLst/>
        </p:spPr>
        <p:txBody>
          <a:bodyPr/>
          <a:lstStyle/>
          <a:p>
            <a:endParaRPr lang="es-ES"/>
          </a:p>
        </p:txBody>
      </p:sp>
      <p:sp>
        <p:nvSpPr>
          <p:cNvPr id="56331" name="Line 11"/>
          <p:cNvSpPr>
            <a:spLocks noChangeShapeType="1"/>
          </p:cNvSpPr>
          <p:nvPr/>
        </p:nvSpPr>
        <p:spPr bwMode="auto">
          <a:xfrm>
            <a:off x="642910" y="5819762"/>
            <a:ext cx="7848600" cy="0"/>
          </a:xfrm>
          <a:prstGeom prst="line">
            <a:avLst/>
          </a:prstGeom>
          <a:noFill/>
          <a:ln w="9525">
            <a:solidFill>
              <a:schemeClr val="tx1"/>
            </a:solidFill>
            <a:round/>
            <a:headEnd/>
            <a:tailEnd/>
          </a:ln>
          <a:effectLst/>
        </p:spPr>
        <p:txBody>
          <a:bodyPr/>
          <a:lstStyle/>
          <a:p>
            <a:endParaRPr lang="es-ES"/>
          </a:p>
        </p:txBody>
      </p:sp>
      <p:sp>
        <p:nvSpPr>
          <p:cNvPr id="56332" name="Line 12"/>
          <p:cNvSpPr>
            <a:spLocks noChangeShapeType="1"/>
          </p:cNvSpPr>
          <p:nvPr/>
        </p:nvSpPr>
        <p:spPr bwMode="auto">
          <a:xfrm>
            <a:off x="642910" y="4524362"/>
            <a:ext cx="7848600" cy="0"/>
          </a:xfrm>
          <a:prstGeom prst="line">
            <a:avLst/>
          </a:prstGeom>
          <a:noFill/>
          <a:ln w="9525">
            <a:solidFill>
              <a:schemeClr val="tx1"/>
            </a:solidFill>
            <a:round/>
            <a:headEnd/>
            <a:tailEnd/>
          </a:ln>
          <a:effectLst/>
        </p:spPr>
        <p:txBody>
          <a:bodyPr/>
          <a:lstStyle/>
          <a:p>
            <a:endParaRPr lang="es-ES"/>
          </a:p>
        </p:txBody>
      </p:sp>
      <p:sp>
        <p:nvSpPr>
          <p:cNvPr id="56333" name="Line 13"/>
          <p:cNvSpPr>
            <a:spLocks noChangeShapeType="1"/>
          </p:cNvSpPr>
          <p:nvPr/>
        </p:nvSpPr>
        <p:spPr bwMode="auto">
          <a:xfrm>
            <a:off x="642910" y="4956162"/>
            <a:ext cx="7848600" cy="0"/>
          </a:xfrm>
          <a:prstGeom prst="line">
            <a:avLst/>
          </a:prstGeom>
          <a:noFill/>
          <a:ln w="9525">
            <a:solidFill>
              <a:schemeClr val="tx1"/>
            </a:solidFill>
            <a:round/>
            <a:headEnd/>
            <a:tailEnd/>
          </a:ln>
          <a:effectLst/>
        </p:spPr>
        <p:txBody>
          <a:bodyPr/>
          <a:lstStyle/>
          <a:p>
            <a:endParaRPr lang="es-ES"/>
          </a:p>
        </p:txBody>
      </p:sp>
      <p:sp>
        <p:nvSpPr>
          <p:cNvPr id="56334" name="Line 14"/>
          <p:cNvSpPr>
            <a:spLocks noChangeShapeType="1"/>
          </p:cNvSpPr>
          <p:nvPr/>
        </p:nvSpPr>
        <p:spPr bwMode="auto">
          <a:xfrm>
            <a:off x="642910" y="5387962"/>
            <a:ext cx="7848600" cy="0"/>
          </a:xfrm>
          <a:prstGeom prst="line">
            <a:avLst/>
          </a:prstGeom>
          <a:noFill/>
          <a:ln w="9525">
            <a:solidFill>
              <a:schemeClr val="tx1"/>
            </a:solidFill>
            <a:round/>
            <a:headEnd/>
            <a:tailEnd/>
          </a:ln>
          <a:effectLst/>
        </p:spPr>
        <p:txBody>
          <a:bodyPr/>
          <a:lstStyle/>
          <a:p>
            <a:endParaRPr lang="es-ES"/>
          </a:p>
        </p:txBody>
      </p:sp>
      <p:sp>
        <p:nvSpPr>
          <p:cNvPr id="56335" name="Line 15"/>
          <p:cNvSpPr>
            <a:spLocks noChangeShapeType="1"/>
          </p:cNvSpPr>
          <p:nvPr/>
        </p:nvSpPr>
        <p:spPr bwMode="auto">
          <a:xfrm>
            <a:off x="642910" y="6251562"/>
            <a:ext cx="7848600" cy="0"/>
          </a:xfrm>
          <a:prstGeom prst="line">
            <a:avLst/>
          </a:prstGeom>
          <a:noFill/>
          <a:ln w="9525">
            <a:solidFill>
              <a:schemeClr val="tx1"/>
            </a:solidFill>
            <a:round/>
            <a:headEnd/>
            <a:tailEnd/>
          </a:ln>
          <a:effectLst/>
        </p:spPr>
        <p:txBody>
          <a:bodyPr/>
          <a:lstStyle/>
          <a:p>
            <a:endParaRPr lang="es-ES"/>
          </a:p>
        </p:txBody>
      </p:sp>
      <p:sp>
        <p:nvSpPr>
          <p:cNvPr id="56336" name="Line 16"/>
          <p:cNvSpPr>
            <a:spLocks noChangeShapeType="1"/>
          </p:cNvSpPr>
          <p:nvPr/>
        </p:nvSpPr>
        <p:spPr bwMode="auto">
          <a:xfrm>
            <a:off x="642910" y="1571612"/>
            <a:ext cx="0" cy="4681538"/>
          </a:xfrm>
          <a:prstGeom prst="line">
            <a:avLst/>
          </a:prstGeom>
          <a:noFill/>
          <a:ln w="9525">
            <a:solidFill>
              <a:schemeClr val="tx1"/>
            </a:solidFill>
            <a:round/>
            <a:headEnd/>
            <a:tailEnd/>
          </a:ln>
          <a:effectLst/>
        </p:spPr>
        <p:txBody>
          <a:bodyPr/>
          <a:lstStyle/>
          <a:p>
            <a:endParaRPr lang="es-ES"/>
          </a:p>
        </p:txBody>
      </p:sp>
      <p:sp>
        <p:nvSpPr>
          <p:cNvPr id="56337" name="Line 17"/>
          <p:cNvSpPr>
            <a:spLocks noChangeShapeType="1"/>
          </p:cNvSpPr>
          <p:nvPr/>
        </p:nvSpPr>
        <p:spPr bwMode="auto">
          <a:xfrm>
            <a:off x="8491510" y="1571612"/>
            <a:ext cx="0" cy="4681538"/>
          </a:xfrm>
          <a:prstGeom prst="line">
            <a:avLst/>
          </a:prstGeom>
          <a:noFill/>
          <a:ln w="9525">
            <a:solidFill>
              <a:schemeClr val="tx1"/>
            </a:solidFill>
            <a:round/>
            <a:headEnd/>
            <a:tailEnd/>
          </a:ln>
          <a:effectLst/>
        </p:spPr>
        <p:txBody>
          <a:bodyPr/>
          <a:lstStyle/>
          <a:p>
            <a:endParaRPr lang="es-ES"/>
          </a:p>
        </p:txBody>
      </p:sp>
      <p:sp>
        <p:nvSpPr>
          <p:cNvPr id="56338" name="Line 18"/>
          <p:cNvSpPr>
            <a:spLocks noChangeShapeType="1"/>
          </p:cNvSpPr>
          <p:nvPr/>
        </p:nvSpPr>
        <p:spPr bwMode="auto">
          <a:xfrm>
            <a:off x="7340572" y="1571612"/>
            <a:ext cx="0" cy="4681538"/>
          </a:xfrm>
          <a:prstGeom prst="line">
            <a:avLst/>
          </a:prstGeom>
          <a:noFill/>
          <a:ln w="9525">
            <a:solidFill>
              <a:schemeClr val="tx1"/>
            </a:solidFill>
            <a:round/>
            <a:headEnd/>
            <a:tailEnd/>
          </a:ln>
          <a:effectLst/>
        </p:spPr>
        <p:txBody>
          <a:bodyPr/>
          <a:lstStyle/>
          <a:p>
            <a:endParaRPr lang="es-ES"/>
          </a:p>
        </p:txBody>
      </p:sp>
      <p:sp>
        <p:nvSpPr>
          <p:cNvPr id="56339" name="Line 19"/>
          <p:cNvSpPr>
            <a:spLocks noChangeShapeType="1"/>
          </p:cNvSpPr>
          <p:nvPr/>
        </p:nvSpPr>
        <p:spPr bwMode="auto">
          <a:xfrm>
            <a:off x="6188047" y="1571612"/>
            <a:ext cx="0" cy="4681538"/>
          </a:xfrm>
          <a:prstGeom prst="line">
            <a:avLst/>
          </a:prstGeom>
          <a:noFill/>
          <a:ln w="9525">
            <a:solidFill>
              <a:schemeClr val="tx1"/>
            </a:solidFill>
            <a:round/>
            <a:headEnd/>
            <a:tailEnd/>
          </a:ln>
          <a:effectLst/>
        </p:spPr>
        <p:txBody>
          <a:bodyPr/>
          <a:lstStyle/>
          <a:p>
            <a:endParaRPr lang="es-ES"/>
          </a:p>
        </p:txBody>
      </p:sp>
      <p:sp>
        <p:nvSpPr>
          <p:cNvPr id="56340" name="Line 20"/>
          <p:cNvSpPr>
            <a:spLocks noChangeShapeType="1"/>
          </p:cNvSpPr>
          <p:nvPr/>
        </p:nvSpPr>
        <p:spPr bwMode="auto">
          <a:xfrm>
            <a:off x="5035522" y="1571612"/>
            <a:ext cx="0" cy="4681538"/>
          </a:xfrm>
          <a:prstGeom prst="line">
            <a:avLst/>
          </a:prstGeom>
          <a:noFill/>
          <a:ln w="9525">
            <a:solidFill>
              <a:schemeClr val="tx1"/>
            </a:solidFill>
            <a:round/>
            <a:headEnd/>
            <a:tailEnd/>
          </a:ln>
          <a:effectLst/>
        </p:spPr>
        <p:txBody>
          <a:bodyPr/>
          <a:lstStyle/>
          <a:p>
            <a:endParaRPr lang="es-ES"/>
          </a:p>
        </p:txBody>
      </p:sp>
      <p:sp>
        <p:nvSpPr>
          <p:cNvPr id="56341" name="Line 21"/>
          <p:cNvSpPr>
            <a:spLocks noChangeShapeType="1"/>
          </p:cNvSpPr>
          <p:nvPr/>
        </p:nvSpPr>
        <p:spPr bwMode="auto">
          <a:xfrm>
            <a:off x="3882997" y="1571612"/>
            <a:ext cx="0" cy="4681538"/>
          </a:xfrm>
          <a:prstGeom prst="line">
            <a:avLst/>
          </a:prstGeom>
          <a:noFill/>
          <a:ln w="9525">
            <a:solidFill>
              <a:schemeClr val="tx1"/>
            </a:solidFill>
            <a:round/>
            <a:headEnd/>
            <a:tailEnd/>
          </a:ln>
          <a:effectLst/>
        </p:spPr>
        <p:txBody>
          <a:bodyPr/>
          <a:lstStyle/>
          <a:p>
            <a:endParaRPr lang="es-ES"/>
          </a:p>
        </p:txBody>
      </p:sp>
      <p:sp>
        <p:nvSpPr>
          <p:cNvPr id="56342" name="Line 22"/>
          <p:cNvSpPr>
            <a:spLocks noChangeShapeType="1"/>
          </p:cNvSpPr>
          <p:nvPr/>
        </p:nvSpPr>
        <p:spPr bwMode="auto">
          <a:xfrm>
            <a:off x="1939897" y="1571612"/>
            <a:ext cx="0" cy="4681538"/>
          </a:xfrm>
          <a:prstGeom prst="line">
            <a:avLst/>
          </a:prstGeom>
          <a:noFill/>
          <a:ln w="9525">
            <a:solidFill>
              <a:schemeClr val="tx1"/>
            </a:solidFill>
            <a:round/>
            <a:headEnd/>
            <a:tailEnd/>
          </a:ln>
          <a:effectLst/>
        </p:spPr>
        <p:txBody>
          <a:bodyPr/>
          <a:lstStyle/>
          <a:p>
            <a:endParaRPr lang="es-ES"/>
          </a:p>
        </p:txBody>
      </p:sp>
      <p:sp>
        <p:nvSpPr>
          <p:cNvPr id="56343" name="Line 23"/>
          <p:cNvSpPr>
            <a:spLocks noChangeShapeType="1"/>
          </p:cNvSpPr>
          <p:nvPr/>
        </p:nvSpPr>
        <p:spPr bwMode="auto">
          <a:xfrm>
            <a:off x="642910" y="1571612"/>
            <a:ext cx="7848600" cy="0"/>
          </a:xfrm>
          <a:prstGeom prst="line">
            <a:avLst/>
          </a:prstGeom>
          <a:noFill/>
          <a:ln w="9525">
            <a:solidFill>
              <a:schemeClr val="tx1"/>
            </a:solidFill>
            <a:round/>
            <a:headEnd/>
            <a:tailEnd/>
          </a:ln>
          <a:effectLst/>
        </p:spPr>
        <p:txBody>
          <a:bodyPr/>
          <a:lstStyle/>
          <a:p>
            <a:endParaRPr lang="es-ES"/>
          </a:p>
        </p:txBody>
      </p:sp>
      <p:sp>
        <p:nvSpPr>
          <p:cNvPr id="56344" name="Line 24"/>
          <p:cNvSpPr>
            <a:spLocks noChangeShapeType="1"/>
          </p:cNvSpPr>
          <p:nvPr/>
        </p:nvSpPr>
        <p:spPr bwMode="auto">
          <a:xfrm>
            <a:off x="642910" y="1931975"/>
            <a:ext cx="7848600" cy="0"/>
          </a:xfrm>
          <a:prstGeom prst="line">
            <a:avLst/>
          </a:prstGeom>
          <a:noFill/>
          <a:ln w="9525">
            <a:solidFill>
              <a:schemeClr val="tx1"/>
            </a:solidFill>
            <a:round/>
            <a:headEnd/>
            <a:tailEnd/>
          </a:ln>
          <a:effectLst/>
        </p:spPr>
        <p:txBody>
          <a:bodyPr/>
          <a:lstStyle/>
          <a:p>
            <a:endParaRPr lang="es-ES"/>
          </a:p>
        </p:txBody>
      </p:sp>
      <p:sp>
        <p:nvSpPr>
          <p:cNvPr id="56345" name="Text Box 25"/>
          <p:cNvSpPr txBox="1">
            <a:spLocks noChangeArrowheads="1"/>
          </p:cNvSpPr>
          <p:nvPr/>
        </p:nvSpPr>
        <p:spPr bwMode="auto">
          <a:xfrm>
            <a:off x="642910" y="2922575"/>
            <a:ext cx="1368425" cy="304800"/>
          </a:xfrm>
          <a:prstGeom prst="rect">
            <a:avLst/>
          </a:prstGeom>
          <a:noFill/>
          <a:ln w="9525">
            <a:noFill/>
            <a:miter lim="800000"/>
            <a:headEnd/>
            <a:tailEnd/>
          </a:ln>
          <a:effectLst/>
        </p:spPr>
        <p:txBody>
          <a:bodyPr>
            <a:spAutoFit/>
          </a:bodyPr>
          <a:lstStyle/>
          <a:p>
            <a:pPr>
              <a:spcBef>
                <a:spcPct val="50000"/>
              </a:spcBef>
            </a:pPr>
            <a:r>
              <a:rPr lang="es-ES" sz="1400" b="1">
                <a:solidFill>
                  <a:srgbClr val="CC3300"/>
                </a:solidFill>
                <a:latin typeface="Arial Narrow" pitchFamily="34" charset="0"/>
              </a:rPr>
              <a:t>Estado del Arte</a:t>
            </a:r>
          </a:p>
        </p:txBody>
      </p:sp>
      <p:sp>
        <p:nvSpPr>
          <p:cNvPr id="56346" name="Text Box 26"/>
          <p:cNvSpPr txBox="1">
            <a:spLocks noChangeArrowheads="1"/>
          </p:cNvSpPr>
          <p:nvPr/>
        </p:nvSpPr>
        <p:spPr bwMode="auto">
          <a:xfrm>
            <a:off x="642910" y="3714737"/>
            <a:ext cx="1223962" cy="304800"/>
          </a:xfrm>
          <a:prstGeom prst="rect">
            <a:avLst/>
          </a:prstGeom>
          <a:noFill/>
          <a:ln w="9525">
            <a:noFill/>
            <a:miter lim="800000"/>
            <a:headEnd/>
            <a:tailEnd/>
          </a:ln>
          <a:effectLst/>
        </p:spPr>
        <p:txBody>
          <a:bodyPr>
            <a:spAutoFit/>
          </a:bodyPr>
          <a:lstStyle/>
          <a:p>
            <a:pPr>
              <a:spcBef>
                <a:spcPct val="50000"/>
              </a:spcBef>
            </a:pPr>
            <a:r>
              <a:rPr lang="es-ES" sz="1400" b="1">
                <a:solidFill>
                  <a:srgbClr val="CC3300"/>
                </a:solidFill>
                <a:latin typeface="Arial Narrow" pitchFamily="34" charset="0"/>
              </a:rPr>
              <a:t>Modelo Cuánt.</a:t>
            </a:r>
          </a:p>
        </p:txBody>
      </p:sp>
      <p:sp>
        <p:nvSpPr>
          <p:cNvPr id="56347" name="Text Box 27"/>
          <p:cNvSpPr txBox="1">
            <a:spLocks noChangeArrowheads="1"/>
          </p:cNvSpPr>
          <p:nvPr/>
        </p:nvSpPr>
        <p:spPr bwMode="auto">
          <a:xfrm>
            <a:off x="642910" y="3354375"/>
            <a:ext cx="1295400" cy="304800"/>
          </a:xfrm>
          <a:prstGeom prst="rect">
            <a:avLst/>
          </a:prstGeom>
          <a:noFill/>
          <a:ln w="9525">
            <a:noFill/>
            <a:miter lim="800000"/>
            <a:headEnd/>
            <a:tailEnd/>
          </a:ln>
          <a:effectLst/>
        </p:spPr>
        <p:txBody>
          <a:bodyPr>
            <a:spAutoFit/>
          </a:bodyPr>
          <a:lstStyle/>
          <a:p>
            <a:pPr>
              <a:spcBef>
                <a:spcPct val="50000"/>
              </a:spcBef>
            </a:pPr>
            <a:r>
              <a:rPr lang="es-ES" sz="1400" b="1">
                <a:solidFill>
                  <a:srgbClr val="CC3300"/>
                </a:solidFill>
                <a:latin typeface="Arial Narrow" pitchFamily="34" charset="0"/>
              </a:rPr>
              <a:t>Mod Teo y Con</a:t>
            </a:r>
          </a:p>
        </p:txBody>
      </p:sp>
      <p:sp>
        <p:nvSpPr>
          <p:cNvPr id="56348" name="Text Box 28"/>
          <p:cNvSpPr txBox="1">
            <a:spLocks noChangeArrowheads="1"/>
          </p:cNvSpPr>
          <p:nvPr/>
        </p:nvSpPr>
        <p:spPr bwMode="auto">
          <a:xfrm>
            <a:off x="642910" y="2003412"/>
            <a:ext cx="1223962" cy="304800"/>
          </a:xfrm>
          <a:prstGeom prst="rect">
            <a:avLst/>
          </a:prstGeom>
          <a:noFill/>
          <a:ln w="9525">
            <a:noFill/>
            <a:miter lim="800000"/>
            <a:headEnd/>
            <a:tailEnd/>
          </a:ln>
          <a:effectLst/>
        </p:spPr>
        <p:txBody>
          <a:bodyPr>
            <a:spAutoFit/>
          </a:bodyPr>
          <a:lstStyle/>
          <a:p>
            <a:pPr>
              <a:spcBef>
                <a:spcPct val="50000"/>
              </a:spcBef>
            </a:pPr>
            <a:r>
              <a:rPr lang="es-ES" sz="1400" b="1">
                <a:solidFill>
                  <a:srgbClr val="CC3300"/>
                </a:solidFill>
                <a:latin typeface="Arial Narrow" pitchFamily="34" charset="0"/>
              </a:rPr>
              <a:t>Resumen</a:t>
            </a:r>
          </a:p>
        </p:txBody>
      </p:sp>
      <p:sp>
        <p:nvSpPr>
          <p:cNvPr id="56349" name="Text Box 29"/>
          <p:cNvSpPr txBox="1">
            <a:spLocks noChangeArrowheads="1"/>
          </p:cNvSpPr>
          <p:nvPr/>
        </p:nvSpPr>
        <p:spPr bwMode="auto">
          <a:xfrm>
            <a:off x="642910" y="2435212"/>
            <a:ext cx="1223962" cy="304800"/>
          </a:xfrm>
          <a:prstGeom prst="rect">
            <a:avLst/>
          </a:prstGeom>
          <a:noFill/>
          <a:ln w="9525">
            <a:noFill/>
            <a:miter lim="800000"/>
            <a:headEnd/>
            <a:tailEnd/>
          </a:ln>
          <a:effectLst/>
        </p:spPr>
        <p:txBody>
          <a:bodyPr>
            <a:spAutoFit/>
          </a:bodyPr>
          <a:lstStyle/>
          <a:p>
            <a:pPr>
              <a:spcBef>
                <a:spcPct val="50000"/>
              </a:spcBef>
            </a:pPr>
            <a:r>
              <a:rPr lang="es-ES" sz="1400" b="1">
                <a:solidFill>
                  <a:srgbClr val="CC3300"/>
                </a:solidFill>
                <a:latin typeface="Arial Narrow" pitchFamily="34" charset="0"/>
              </a:rPr>
              <a:t>Introducción</a:t>
            </a:r>
          </a:p>
        </p:txBody>
      </p:sp>
      <p:sp>
        <p:nvSpPr>
          <p:cNvPr id="56350" name="Text Box 30"/>
          <p:cNvSpPr txBox="1">
            <a:spLocks noChangeArrowheads="1"/>
          </p:cNvSpPr>
          <p:nvPr/>
        </p:nvSpPr>
        <p:spPr bwMode="auto">
          <a:xfrm>
            <a:off x="642910" y="4148125"/>
            <a:ext cx="1295400" cy="304800"/>
          </a:xfrm>
          <a:prstGeom prst="rect">
            <a:avLst/>
          </a:prstGeom>
          <a:noFill/>
          <a:ln w="9525">
            <a:noFill/>
            <a:miter lim="800000"/>
            <a:headEnd/>
            <a:tailEnd/>
          </a:ln>
          <a:effectLst/>
        </p:spPr>
        <p:txBody>
          <a:bodyPr>
            <a:spAutoFit/>
          </a:bodyPr>
          <a:lstStyle/>
          <a:p>
            <a:pPr>
              <a:spcBef>
                <a:spcPct val="50000"/>
              </a:spcBef>
            </a:pPr>
            <a:r>
              <a:rPr lang="es-ES" sz="1400" b="1">
                <a:solidFill>
                  <a:srgbClr val="CC3300"/>
                </a:solidFill>
                <a:latin typeface="Arial Narrow" pitchFamily="34" charset="0"/>
              </a:rPr>
              <a:t>Artefacto/Proc.</a:t>
            </a:r>
          </a:p>
        </p:txBody>
      </p:sp>
      <p:sp>
        <p:nvSpPr>
          <p:cNvPr id="56351" name="Text Box 31"/>
          <p:cNvSpPr txBox="1">
            <a:spLocks noChangeArrowheads="1"/>
          </p:cNvSpPr>
          <p:nvPr/>
        </p:nvSpPr>
        <p:spPr bwMode="auto">
          <a:xfrm>
            <a:off x="642910" y="4595800"/>
            <a:ext cx="1223962" cy="304800"/>
          </a:xfrm>
          <a:prstGeom prst="rect">
            <a:avLst/>
          </a:prstGeom>
          <a:noFill/>
          <a:ln w="9525">
            <a:noFill/>
            <a:miter lim="800000"/>
            <a:headEnd/>
            <a:tailEnd/>
          </a:ln>
          <a:effectLst/>
        </p:spPr>
        <p:txBody>
          <a:bodyPr>
            <a:spAutoFit/>
          </a:bodyPr>
          <a:lstStyle/>
          <a:p>
            <a:pPr>
              <a:spcBef>
                <a:spcPct val="50000"/>
              </a:spcBef>
            </a:pPr>
            <a:r>
              <a:rPr lang="es-ES" sz="1400" b="1">
                <a:solidFill>
                  <a:srgbClr val="CC3300"/>
                </a:solidFill>
                <a:latin typeface="Arial Narrow" pitchFamily="34" charset="0"/>
              </a:rPr>
              <a:t>Conclusiones</a:t>
            </a:r>
          </a:p>
        </p:txBody>
      </p:sp>
      <p:sp>
        <p:nvSpPr>
          <p:cNvPr id="56352" name="Text Box 32"/>
          <p:cNvSpPr txBox="1">
            <a:spLocks noChangeArrowheads="1"/>
          </p:cNvSpPr>
          <p:nvPr/>
        </p:nvSpPr>
        <p:spPr bwMode="auto">
          <a:xfrm>
            <a:off x="642910" y="5011725"/>
            <a:ext cx="1223962" cy="304800"/>
          </a:xfrm>
          <a:prstGeom prst="rect">
            <a:avLst/>
          </a:prstGeom>
          <a:noFill/>
          <a:ln w="9525">
            <a:noFill/>
            <a:miter lim="800000"/>
            <a:headEnd/>
            <a:tailEnd/>
          </a:ln>
          <a:effectLst/>
        </p:spPr>
        <p:txBody>
          <a:bodyPr>
            <a:spAutoFit/>
          </a:bodyPr>
          <a:lstStyle/>
          <a:p>
            <a:pPr>
              <a:spcBef>
                <a:spcPct val="50000"/>
              </a:spcBef>
            </a:pPr>
            <a:r>
              <a:rPr lang="es-ES" sz="1400" b="1">
                <a:solidFill>
                  <a:srgbClr val="CC3300"/>
                </a:solidFill>
                <a:latin typeface="Arial Narrow" pitchFamily="34" charset="0"/>
              </a:rPr>
              <a:t>Futuros Trabaj</a:t>
            </a:r>
          </a:p>
        </p:txBody>
      </p:sp>
      <p:sp>
        <p:nvSpPr>
          <p:cNvPr id="56353" name="Text Box 33"/>
          <p:cNvSpPr txBox="1">
            <a:spLocks noChangeArrowheads="1"/>
          </p:cNvSpPr>
          <p:nvPr/>
        </p:nvSpPr>
        <p:spPr bwMode="auto">
          <a:xfrm>
            <a:off x="642910" y="5443525"/>
            <a:ext cx="1223962" cy="304800"/>
          </a:xfrm>
          <a:prstGeom prst="rect">
            <a:avLst/>
          </a:prstGeom>
          <a:noFill/>
          <a:ln w="9525">
            <a:noFill/>
            <a:miter lim="800000"/>
            <a:headEnd/>
            <a:tailEnd/>
          </a:ln>
          <a:effectLst/>
        </p:spPr>
        <p:txBody>
          <a:bodyPr>
            <a:spAutoFit/>
          </a:bodyPr>
          <a:lstStyle/>
          <a:p>
            <a:pPr>
              <a:spcBef>
                <a:spcPct val="50000"/>
              </a:spcBef>
            </a:pPr>
            <a:r>
              <a:rPr lang="es-ES" sz="1400" b="1">
                <a:solidFill>
                  <a:srgbClr val="CC3300"/>
                </a:solidFill>
                <a:latin typeface="Arial Narrow" pitchFamily="34" charset="0"/>
              </a:rPr>
              <a:t>Referencias</a:t>
            </a:r>
          </a:p>
        </p:txBody>
      </p:sp>
      <p:sp>
        <p:nvSpPr>
          <p:cNvPr id="56354" name="Text Box 34"/>
          <p:cNvSpPr txBox="1">
            <a:spLocks noChangeArrowheads="1"/>
          </p:cNvSpPr>
          <p:nvPr/>
        </p:nvSpPr>
        <p:spPr bwMode="auto">
          <a:xfrm>
            <a:off x="642910" y="5875325"/>
            <a:ext cx="1223962" cy="304800"/>
          </a:xfrm>
          <a:prstGeom prst="rect">
            <a:avLst/>
          </a:prstGeom>
          <a:noFill/>
          <a:ln w="9525">
            <a:noFill/>
            <a:miter lim="800000"/>
            <a:headEnd/>
            <a:tailEnd/>
          </a:ln>
          <a:effectLst/>
        </p:spPr>
        <p:txBody>
          <a:bodyPr>
            <a:spAutoFit/>
          </a:bodyPr>
          <a:lstStyle/>
          <a:p>
            <a:pPr>
              <a:spcBef>
                <a:spcPct val="50000"/>
              </a:spcBef>
            </a:pPr>
            <a:r>
              <a:rPr lang="es-ES" sz="1400" b="1">
                <a:solidFill>
                  <a:srgbClr val="CC3300"/>
                </a:solidFill>
                <a:latin typeface="Arial Narrow" pitchFamily="34" charset="0"/>
              </a:rPr>
              <a:t>Anexos</a:t>
            </a:r>
          </a:p>
        </p:txBody>
      </p:sp>
      <p:sp>
        <p:nvSpPr>
          <p:cNvPr id="56355" name="Line 35"/>
          <p:cNvSpPr>
            <a:spLocks noChangeShapeType="1"/>
          </p:cNvSpPr>
          <p:nvPr/>
        </p:nvSpPr>
        <p:spPr bwMode="auto">
          <a:xfrm>
            <a:off x="642910" y="1931975"/>
            <a:ext cx="7848600" cy="0"/>
          </a:xfrm>
          <a:prstGeom prst="line">
            <a:avLst/>
          </a:prstGeom>
          <a:noFill/>
          <a:ln w="9525">
            <a:solidFill>
              <a:schemeClr val="tx1"/>
            </a:solidFill>
            <a:round/>
            <a:headEnd/>
            <a:tailEnd/>
          </a:ln>
          <a:effectLst/>
        </p:spPr>
        <p:txBody>
          <a:bodyPr/>
          <a:lstStyle/>
          <a:p>
            <a:endParaRPr lang="es-ES"/>
          </a:p>
        </p:txBody>
      </p:sp>
      <p:sp>
        <p:nvSpPr>
          <p:cNvPr id="56356" name="Line 36"/>
          <p:cNvSpPr>
            <a:spLocks noChangeShapeType="1"/>
          </p:cNvSpPr>
          <p:nvPr/>
        </p:nvSpPr>
        <p:spPr bwMode="auto">
          <a:xfrm>
            <a:off x="642910" y="1571612"/>
            <a:ext cx="7848600" cy="0"/>
          </a:xfrm>
          <a:prstGeom prst="line">
            <a:avLst/>
          </a:prstGeom>
          <a:noFill/>
          <a:ln w="9525">
            <a:solidFill>
              <a:schemeClr val="tx1"/>
            </a:solidFill>
            <a:round/>
            <a:headEnd/>
            <a:tailEnd/>
          </a:ln>
          <a:effectLst/>
        </p:spPr>
        <p:txBody>
          <a:bodyPr/>
          <a:lstStyle/>
          <a:p>
            <a:endParaRPr lang="es-ES"/>
          </a:p>
        </p:txBody>
      </p:sp>
      <p:sp>
        <p:nvSpPr>
          <p:cNvPr id="56357" name="Line 37"/>
          <p:cNvSpPr>
            <a:spLocks noChangeShapeType="1"/>
          </p:cNvSpPr>
          <p:nvPr/>
        </p:nvSpPr>
        <p:spPr bwMode="auto">
          <a:xfrm>
            <a:off x="642910" y="1931975"/>
            <a:ext cx="7848600" cy="0"/>
          </a:xfrm>
          <a:prstGeom prst="line">
            <a:avLst/>
          </a:prstGeom>
          <a:noFill/>
          <a:ln w="9525">
            <a:solidFill>
              <a:schemeClr val="tx1"/>
            </a:solidFill>
            <a:round/>
            <a:headEnd/>
            <a:tailEnd/>
          </a:ln>
          <a:effectLst/>
        </p:spPr>
        <p:txBody>
          <a:bodyPr/>
          <a:lstStyle/>
          <a:p>
            <a:endParaRPr lang="es-ES"/>
          </a:p>
        </p:txBody>
      </p:sp>
      <p:sp>
        <p:nvSpPr>
          <p:cNvPr id="56358" name="Text Box 38"/>
          <p:cNvSpPr txBox="1">
            <a:spLocks noChangeArrowheads="1"/>
          </p:cNvSpPr>
          <p:nvPr/>
        </p:nvSpPr>
        <p:spPr bwMode="auto">
          <a:xfrm>
            <a:off x="714347" y="1571612"/>
            <a:ext cx="1223963" cy="336550"/>
          </a:xfrm>
          <a:prstGeom prst="rect">
            <a:avLst/>
          </a:prstGeom>
          <a:noFill/>
          <a:ln w="9525">
            <a:noFill/>
            <a:miter lim="800000"/>
            <a:headEnd/>
            <a:tailEnd/>
          </a:ln>
          <a:effectLst/>
        </p:spPr>
        <p:txBody>
          <a:bodyPr>
            <a:spAutoFit/>
          </a:bodyPr>
          <a:lstStyle/>
          <a:p>
            <a:pPr algn="ctr">
              <a:spcBef>
                <a:spcPct val="50000"/>
              </a:spcBef>
            </a:pPr>
            <a:r>
              <a:rPr lang="es-ES" sz="1600" b="1">
                <a:solidFill>
                  <a:srgbClr val="0000FF"/>
                </a:solidFill>
                <a:latin typeface="Arial Narrow" pitchFamily="34" charset="0"/>
              </a:rPr>
              <a:t>Indicador</a:t>
            </a:r>
          </a:p>
        </p:txBody>
      </p:sp>
      <p:sp>
        <p:nvSpPr>
          <p:cNvPr id="56359" name="Text Box 39"/>
          <p:cNvSpPr txBox="1">
            <a:spLocks noChangeArrowheads="1"/>
          </p:cNvSpPr>
          <p:nvPr/>
        </p:nvSpPr>
        <p:spPr bwMode="auto">
          <a:xfrm>
            <a:off x="2298672" y="1571612"/>
            <a:ext cx="1223963" cy="336550"/>
          </a:xfrm>
          <a:prstGeom prst="rect">
            <a:avLst/>
          </a:prstGeom>
          <a:noFill/>
          <a:ln w="9525">
            <a:noFill/>
            <a:miter lim="800000"/>
            <a:headEnd/>
            <a:tailEnd/>
          </a:ln>
          <a:effectLst/>
        </p:spPr>
        <p:txBody>
          <a:bodyPr>
            <a:spAutoFit/>
          </a:bodyPr>
          <a:lstStyle/>
          <a:p>
            <a:pPr algn="ctr">
              <a:spcBef>
                <a:spcPct val="50000"/>
              </a:spcBef>
            </a:pPr>
            <a:r>
              <a:rPr lang="es-ES" sz="1600" b="1">
                <a:solidFill>
                  <a:srgbClr val="0000FF"/>
                </a:solidFill>
                <a:latin typeface="Arial Narrow" pitchFamily="34" charset="0"/>
              </a:rPr>
              <a:t>Descriptor</a:t>
            </a:r>
          </a:p>
        </p:txBody>
      </p:sp>
      <p:sp>
        <p:nvSpPr>
          <p:cNvPr id="56360" name="Text Box 40"/>
          <p:cNvSpPr txBox="1">
            <a:spLocks noChangeArrowheads="1"/>
          </p:cNvSpPr>
          <p:nvPr/>
        </p:nvSpPr>
        <p:spPr bwMode="auto">
          <a:xfrm>
            <a:off x="3809972" y="1571612"/>
            <a:ext cx="1223963" cy="336550"/>
          </a:xfrm>
          <a:prstGeom prst="rect">
            <a:avLst/>
          </a:prstGeom>
          <a:noFill/>
          <a:ln w="9525">
            <a:noFill/>
            <a:miter lim="800000"/>
            <a:headEnd/>
            <a:tailEnd/>
          </a:ln>
          <a:effectLst/>
        </p:spPr>
        <p:txBody>
          <a:bodyPr>
            <a:spAutoFit/>
          </a:bodyPr>
          <a:lstStyle/>
          <a:p>
            <a:pPr algn="ctr">
              <a:spcBef>
                <a:spcPct val="50000"/>
              </a:spcBef>
            </a:pPr>
            <a:r>
              <a:rPr lang="es-ES" sz="1600" b="1">
                <a:solidFill>
                  <a:srgbClr val="0000FF"/>
                </a:solidFill>
                <a:latin typeface="Arial Narrow" pitchFamily="34" charset="0"/>
              </a:rPr>
              <a:t>Deficiente</a:t>
            </a:r>
          </a:p>
        </p:txBody>
      </p:sp>
      <p:sp>
        <p:nvSpPr>
          <p:cNvPr id="56361" name="Text Box 41"/>
          <p:cNvSpPr txBox="1">
            <a:spLocks noChangeArrowheads="1"/>
          </p:cNvSpPr>
          <p:nvPr/>
        </p:nvSpPr>
        <p:spPr bwMode="auto">
          <a:xfrm>
            <a:off x="5035522" y="1571612"/>
            <a:ext cx="1223963" cy="336550"/>
          </a:xfrm>
          <a:prstGeom prst="rect">
            <a:avLst/>
          </a:prstGeom>
          <a:noFill/>
          <a:ln w="9525">
            <a:noFill/>
            <a:miter lim="800000"/>
            <a:headEnd/>
            <a:tailEnd/>
          </a:ln>
          <a:effectLst/>
        </p:spPr>
        <p:txBody>
          <a:bodyPr>
            <a:spAutoFit/>
          </a:bodyPr>
          <a:lstStyle/>
          <a:p>
            <a:pPr algn="ctr">
              <a:spcBef>
                <a:spcPct val="50000"/>
              </a:spcBef>
            </a:pPr>
            <a:r>
              <a:rPr lang="es-ES" sz="1600" b="1">
                <a:solidFill>
                  <a:srgbClr val="0000FF"/>
                </a:solidFill>
                <a:latin typeface="Arial Narrow" pitchFamily="34" charset="0"/>
              </a:rPr>
              <a:t>Regular</a:t>
            </a:r>
          </a:p>
        </p:txBody>
      </p:sp>
      <p:sp>
        <p:nvSpPr>
          <p:cNvPr id="56362" name="Text Box 42"/>
          <p:cNvSpPr txBox="1">
            <a:spLocks noChangeArrowheads="1"/>
          </p:cNvSpPr>
          <p:nvPr/>
        </p:nvSpPr>
        <p:spPr bwMode="auto">
          <a:xfrm>
            <a:off x="6115022" y="1571612"/>
            <a:ext cx="1223963" cy="336550"/>
          </a:xfrm>
          <a:prstGeom prst="rect">
            <a:avLst/>
          </a:prstGeom>
          <a:noFill/>
          <a:ln w="9525">
            <a:noFill/>
            <a:miter lim="800000"/>
            <a:headEnd/>
            <a:tailEnd/>
          </a:ln>
          <a:effectLst/>
        </p:spPr>
        <p:txBody>
          <a:bodyPr>
            <a:spAutoFit/>
          </a:bodyPr>
          <a:lstStyle/>
          <a:p>
            <a:pPr algn="ctr">
              <a:spcBef>
                <a:spcPct val="50000"/>
              </a:spcBef>
            </a:pPr>
            <a:r>
              <a:rPr lang="es-ES" sz="1600" b="1">
                <a:solidFill>
                  <a:srgbClr val="0000FF"/>
                </a:solidFill>
                <a:latin typeface="Arial Narrow" pitchFamily="34" charset="0"/>
              </a:rPr>
              <a:t>Aceptable</a:t>
            </a:r>
          </a:p>
        </p:txBody>
      </p:sp>
      <p:sp>
        <p:nvSpPr>
          <p:cNvPr id="56363" name="Text Box 43"/>
          <p:cNvSpPr txBox="1">
            <a:spLocks noChangeArrowheads="1"/>
          </p:cNvSpPr>
          <p:nvPr/>
        </p:nvSpPr>
        <p:spPr bwMode="auto">
          <a:xfrm>
            <a:off x="7267547" y="1571612"/>
            <a:ext cx="1223963" cy="336550"/>
          </a:xfrm>
          <a:prstGeom prst="rect">
            <a:avLst/>
          </a:prstGeom>
          <a:noFill/>
          <a:ln w="9525">
            <a:noFill/>
            <a:miter lim="800000"/>
            <a:headEnd/>
            <a:tailEnd/>
          </a:ln>
          <a:effectLst/>
        </p:spPr>
        <p:txBody>
          <a:bodyPr>
            <a:spAutoFit/>
          </a:bodyPr>
          <a:lstStyle/>
          <a:p>
            <a:pPr algn="ctr">
              <a:spcBef>
                <a:spcPct val="50000"/>
              </a:spcBef>
            </a:pPr>
            <a:r>
              <a:rPr lang="es-ES" sz="1600" b="1">
                <a:solidFill>
                  <a:srgbClr val="0000FF"/>
                </a:solidFill>
                <a:latin typeface="Arial Narrow" pitchFamily="34" charset="0"/>
              </a:rPr>
              <a:t>Ejemplar</a:t>
            </a:r>
          </a:p>
        </p:txBody>
      </p:sp>
      <p:sp>
        <p:nvSpPr>
          <p:cNvPr id="56364" name="Text Box 44"/>
          <p:cNvSpPr txBox="1">
            <a:spLocks noChangeArrowheads="1"/>
          </p:cNvSpPr>
          <p:nvPr/>
        </p:nvSpPr>
        <p:spPr bwMode="auto">
          <a:xfrm>
            <a:off x="928662" y="392097"/>
            <a:ext cx="7272338" cy="83099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marL="457200" indent="-457200" algn="ctr">
              <a:spcBef>
                <a:spcPct val="50000"/>
              </a:spcBef>
            </a:pPr>
            <a:r>
              <a:rPr lang="es-ES" sz="2400" b="1" dirty="0" smtClean="0">
                <a:solidFill>
                  <a:srgbClr val="0000FF"/>
                </a:solidFill>
              </a:rPr>
              <a:t>RÚBRICA DE EVALUACIÓN DEL INFORME DE INVESTIGACIÓN TECNOLÓGICA</a:t>
            </a:r>
            <a:endParaRPr lang="es-ES" sz="2400" b="1" dirty="0">
              <a:solidFill>
                <a:srgbClr val="0000FF"/>
              </a:solidFill>
            </a:endParaRPr>
          </a:p>
        </p:txBody>
      </p:sp>
      <p:sp>
        <p:nvSpPr>
          <p:cNvPr id="56365" name="Text Box 45"/>
          <p:cNvSpPr txBox="1">
            <a:spLocks noChangeArrowheads="1"/>
          </p:cNvSpPr>
          <p:nvPr/>
        </p:nvSpPr>
        <p:spPr bwMode="auto">
          <a:xfrm>
            <a:off x="1938310" y="1914512"/>
            <a:ext cx="1944687" cy="457200"/>
          </a:xfrm>
          <a:prstGeom prst="rect">
            <a:avLst/>
          </a:prstGeom>
          <a:noFill/>
          <a:ln w="9525">
            <a:noFill/>
            <a:miter lim="800000"/>
            <a:headEnd/>
            <a:tailEnd/>
          </a:ln>
          <a:effectLst/>
        </p:spPr>
        <p:txBody>
          <a:bodyPr>
            <a:spAutoFit/>
          </a:bodyPr>
          <a:lstStyle/>
          <a:p>
            <a:pPr>
              <a:spcBef>
                <a:spcPct val="50000"/>
              </a:spcBef>
            </a:pPr>
            <a:r>
              <a:rPr lang="es-ES" sz="1200" b="1">
                <a:latin typeface="Arial Narrow" pitchFamily="34" charset="0"/>
              </a:rPr>
              <a:t>Ideas principales y secuencial del informe</a:t>
            </a:r>
          </a:p>
        </p:txBody>
      </p:sp>
      <p:sp>
        <p:nvSpPr>
          <p:cNvPr id="56366" name="Text Box 46"/>
          <p:cNvSpPr txBox="1">
            <a:spLocks noChangeArrowheads="1"/>
          </p:cNvSpPr>
          <p:nvPr/>
        </p:nvSpPr>
        <p:spPr bwMode="auto">
          <a:xfrm>
            <a:off x="1938310" y="2378062"/>
            <a:ext cx="1944687" cy="457200"/>
          </a:xfrm>
          <a:prstGeom prst="rect">
            <a:avLst/>
          </a:prstGeom>
          <a:noFill/>
          <a:ln w="9525">
            <a:noFill/>
            <a:miter lim="800000"/>
            <a:headEnd/>
            <a:tailEnd/>
          </a:ln>
          <a:effectLst/>
        </p:spPr>
        <p:txBody>
          <a:bodyPr>
            <a:spAutoFit/>
          </a:bodyPr>
          <a:lstStyle/>
          <a:p>
            <a:pPr>
              <a:spcBef>
                <a:spcPct val="50000"/>
              </a:spcBef>
            </a:pPr>
            <a:r>
              <a:rPr lang="es-ES" sz="1200" b="1">
                <a:latin typeface="Arial Narrow" pitchFamily="34" charset="0"/>
              </a:rPr>
              <a:t>Definición de la investigación en orden de presentación</a:t>
            </a:r>
          </a:p>
        </p:txBody>
      </p:sp>
      <p:sp>
        <p:nvSpPr>
          <p:cNvPr id="56370" name="Text Box 50"/>
          <p:cNvSpPr txBox="1">
            <a:spLocks noChangeArrowheads="1"/>
          </p:cNvSpPr>
          <p:nvPr/>
        </p:nvSpPr>
        <p:spPr bwMode="auto">
          <a:xfrm>
            <a:off x="1938310" y="4106850"/>
            <a:ext cx="1944687" cy="457200"/>
          </a:xfrm>
          <a:prstGeom prst="rect">
            <a:avLst/>
          </a:prstGeom>
          <a:noFill/>
          <a:ln w="9525">
            <a:noFill/>
            <a:miter lim="800000"/>
            <a:headEnd/>
            <a:tailEnd/>
          </a:ln>
          <a:effectLst/>
        </p:spPr>
        <p:txBody>
          <a:bodyPr>
            <a:spAutoFit/>
          </a:bodyPr>
          <a:lstStyle/>
          <a:p>
            <a:pPr>
              <a:spcBef>
                <a:spcPct val="50000"/>
              </a:spcBef>
            </a:pPr>
            <a:r>
              <a:rPr lang="es-ES" sz="1200" b="1">
                <a:latin typeface="Arial Narrow" pitchFamily="34" charset="0"/>
              </a:rPr>
              <a:t>Descripción concreta de la patente</a:t>
            </a:r>
          </a:p>
        </p:txBody>
      </p:sp>
      <p:sp>
        <p:nvSpPr>
          <p:cNvPr id="56371" name="Text Box 51"/>
          <p:cNvSpPr txBox="1">
            <a:spLocks noChangeArrowheads="1"/>
          </p:cNvSpPr>
          <p:nvPr/>
        </p:nvSpPr>
        <p:spPr bwMode="auto">
          <a:xfrm>
            <a:off x="1938310" y="4524362"/>
            <a:ext cx="1944687" cy="457200"/>
          </a:xfrm>
          <a:prstGeom prst="rect">
            <a:avLst/>
          </a:prstGeom>
          <a:noFill/>
          <a:ln w="9525">
            <a:noFill/>
            <a:miter lim="800000"/>
            <a:headEnd/>
            <a:tailEnd/>
          </a:ln>
          <a:effectLst/>
        </p:spPr>
        <p:txBody>
          <a:bodyPr>
            <a:spAutoFit/>
          </a:bodyPr>
          <a:lstStyle/>
          <a:p>
            <a:pPr>
              <a:spcBef>
                <a:spcPct val="50000"/>
              </a:spcBef>
            </a:pPr>
            <a:r>
              <a:rPr lang="es-ES" sz="1200" b="1">
                <a:latin typeface="Arial Narrow" pitchFamily="34" charset="0"/>
              </a:rPr>
              <a:t>Síntesis del Objeto transformado por cada parte</a:t>
            </a:r>
          </a:p>
        </p:txBody>
      </p:sp>
      <p:sp>
        <p:nvSpPr>
          <p:cNvPr id="56372" name="Text Box 52"/>
          <p:cNvSpPr txBox="1">
            <a:spLocks noChangeArrowheads="1"/>
          </p:cNvSpPr>
          <p:nvPr/>
        </p:nvSpPr>
        <p:spPr bwMode="auto">
          <a:xfrm>
            <a:off x="1938310" y="4970450"/>
            <a:ext cx="1944687" cy="457200"/>
          </a:xfrm>
          <a:prstGeom prst="rect">
            <a:avLst/>
          </a:prstGeom>
          <a:noFill/>
          <a:ln w="9525">
            <a:noFill/>
            <a:miter lim="800000"/>
            <a:headEnd/>
            <a:tailEnd/>
          </a:ln>
          <a:effectLst/>
        </p:spPr>
        <p:txBody>
          <a:bodyPr>
            <a:spAutoFit/>
          </a:bodyPr>
          <a:lstStyle/>
          <a:p>
            <a:pPr>
              <a:spcBef>
                <a:spcPct val="50000"/>
              </a:spcBef>
            </a:pPr>
            <a:r>
              <a:rPr lang="es-ES" sz="1200" b="1">
                <a:latin typeface="Arial Narrow" pitchFamily="34" charset="0"/>
              </a:rPr>
              <a:t>Propuesta de otros trabajos similares</a:t>
            </a:r>
          </a:p>
        </p:txBody>
      </p:sp>
      <p:sp>
        <p:nvSpPr>
          <p:cNvPr id="56373" name="Text Box 53"/>
          <p:cNvSpPr txBox="1">
            <a:spLocks noChangeArrowheads="1"/>
          </p:cNvSpPr>
          <p:nvPr/>
        </p:nvSpPr>
        <p:spPr bwMode="auto">
          <a:xfrm>
            <a:off x="1938310" y="5387962"/>
            <a:ext cx="1944687" cy="457200"/>
          </a:xfrm>
          <a:prstGeom prst="rect">
            <a:avLst/>
          </a:prstGeom>
          <a:noFill/>
          <a:ln w="9525">
            <a:noFill/>
            <a:miter lim="800000"/>
            <a:headEnd/>
            <a:tailEnd/>
          </a:ln>
          <a:effectLst/>
        </p:spPr>
        <p:txBody>
          <a:bodyPr>
            <a:spAutoFit/>
          </a:bodyPr>
          <a:lstStyle/>
          <a:p>
            <a:pPr>
              <a:spcBef>
                <a:spcPct val="50000"/>
              </a:spcBef>
            </a:pPr>
            <a:r>
              <a:rPr lang="es-ES" sz="1200" b="1">
                <a:latin typeface="Arial Narrow" pitchFamily="34" charset="0"/>
              </a:rPr>
              <a:t>Norma y estilo de publicación definida</a:t>
            </a:r>
          </a:p>
        </p:txBody>
      </p:sp>
      <p:sp>
        <p:nvSpPr>
          <p:cNvPr id="56374" name="Text Box 54"/>
          <p:cNvSpPr txBox="1">
            <a:spLocks noChangeArrowheads="1"/>
          </p:cNvSpPr>
          <p:nvPr/>
        </p:nvSpPr>
        <p:spPr bwMode="auto">
          <a:xfrm>
            <a:off x="1938310" y="5905487"/>
            <a:ext cx="1944687" cy="274638"/>
          </a:xfrm>
          <a:prstGeom prst="rect">
            <a:avLst/>
          </a:prstGeom>
          <a:noFill/>
          <a:ln w="9525">
            <a:noFill/>
            <a:miter lim="800000"/>
            <a:headEnd/>
            <a:tailEnd/>
          </a:ln>
          <a:effectLst/>
        </p:spPr>
        <p:txBody>
          <a:bodyPr>
            <a:spAutoFit/>
          </a:bodyPr>
          <a:lstStyle/>
          <a:p>
            <a:pPr>
              <a:spcBef>
                <a:spcPct val="50000"/>
              </a:spcBef>
            </a:pPr>
            <a:r>
              <a:rPr lang="es-ES" sz="1200" b="1">
                <a:latin typeface="Arial Narrow" pitchFamily="34" charset="0"/>
              </a:rPr>
              <a:t>Información adicional</a:t>
            </a:r>
          </a:p>
        </p:txBody>
      </p:sp>
      <p:sp>
        <p:nvSpPr>
          <p:cNvPr id="56385" name="Text Box 65"/>
          <p:cNvSpPr txBox="1">
            <a:spLocks noChangeArrowheads="1"/>
          </p:cNvSpPr>
          <p:nvPr/>
        </p:nvSpPr>
        <p:spPr bwMode="auto">
          <a:xfrm>
            <a:off x="1938310" y="2843200"/>
            <a:ext cx="1944687" cy="274637"/>
          </a:xfrm>
          <a:prstGeom prst="rect">
            <a:avLst/>
          </a:prstGeom>
          <a:noFill/>
          <a:ln w="9525">
            <a:noFill/>
            <a:miter lim="800000"/>
            <a:headEnd/>
            <a:tailEnd/>
          </a:ln>
          <a:effectLst/>
        </p:spPr>
        <p:txBody>
          <a:bodyPr>
            <a:spAutoFit/>
          </a:bodyPr>
          <a:lstStyle/>
          <a:p>
            <a:pPr>
              <a:spcBef>
                <a:spcPct val="50000"/>
              </a:spcBef>
            </a:pPr>
            <a:r>
              <a:rPr lang="es-ES" sz="1200" b="1">
                <a:latin typeface="Arial Narrow" pitchFamily="34" charset="0"/>
              </a:rPr>
              <a:t>Referencias sobre el Objeto</a:t>
            </a:r>
          </a:p>
        </p:txBody>
      </p:sp>
      <p:sp>
        <p:nvSpPr>
          <p:cNvPr id="56386" name="Text Box 66"/>
          <p:cNvSpPr txBox="1">
            <a:spLocks noChangeArrowheads="1"/>
          </p:cNvSpPr>
          <p:nvPr/>
        </p:nvSpPr>
        <p:spPr bwMode="auto">
          <a:xfrm>
            <a:off x="1938310" y="3189275"/>
            <a:ext cx="1944687" cy="457200"/>
          </a:xfrm>
          <a:prstGeom prst="rect">
            <a:avLst/>
          </a:prstGeom>
          <a:noFill/>
          <a:ln w="9525">
            <a:noFill/>
            <a:miter lim="800000"/>
            <a:headEnd/>
            <a:tailEnd/>
          </a:ln>
          <a:effectLst/>
        </p:spPr>
        <p:txBody>
          <a:bodyPr>
            <a:spAutoFit/>
          </a:bodyPr>
          <a:lstStyle/>
          <a:p>
            <a:pPr>
              <a:spcBef>
                <a:spcPct val="50000"/>
              </a:spcBef>
            </a:pPr>
            <a:r>
              <a:rPr lang="es-ES" sz="1200" b="1">
                <a:latin typeface="Arial Narrow" pitchFamily="34" charset="0"/>
              </a:rPr>
              <a:t>Solución ideal al problema, basado en Estado del Arte</a:t>
            </a:r>
          </a:p>
        </p:txBody>
      </p:sp>
      <p:sp>
        <p:nvSpPr>
          <p:cNvPr id="56387" name="Text Box 67"/>
          <p:cNvSpPr txBox="1">
            <a:spLocks noChangeArrowheads="1"/>
          </p:cNvSpPr>
          <p:nvPr/>
        </p:nvSpPr>
        <p:spPr bwMode="auto">
          <a:xfrm>
            <a:off x="1938310" y="3635362"/>
            <a:ext cx="1944687" cy="457200"/>
          </a:xfrm>
          <a:prstGeom prst="rect">
            <a:avLst/>
          </a:prstGeom>
          <a:noFill/>
          <a:ln w="9525">
            <a:noFill/>
            <a:miter lim="800000"/>
            <a:headEnd/>
            <a:tailEnd/>
          </a:ln>
          <a:effectLst/>
        </p:spPr>
        <p:txBody>
          <a:bodyPr>
            <a:spAutoFit/>
          </a:bodyPr>
          <a:lstStyle/>
          <a:p>
            <a:pPr>
              <a:spcBef>
                <a:spcPct val="50000"/>
              </a:spcBef>
            </a:pPr>
            <a:r>
              <a:rPr lang="es-ES" sz="1200" b="1">
                <a:latin typeface="Arial Narrow" pitchFamily="34" charset="0"/>
              </a:rPr>
              <a:t>Verificación del Modelo Teórico y Conceptual</a:t>
            </a:r>
          </a:p>
        </p:txBody>
      </p:sp>
      <p:sp>
        <p:nvSpPr>
          <p:cNvPr id="53" name="52 Marcador de fecha"/>
          <p:cNvSpPr>
            <a:spLocks noGrp="1"/>
          </p:cNvSpPr>
          <p:nvPr>
            <p:ph type="dt" sz="half" idx="10"/>
          </p:nvPr>
        </p:nvSpPr>
        <p:spPr/>
        <p:txBody>
          <a:bodyPr/>
          <a:lstStyle/>
          <a:p>
            <a:fld id="{0EB3B5CA-4277-4BB8-A97B-BEF6B901C1B9}" type="datetime1">
              <a:rPr lang="es-ES" smtClean="0"/>
              <a:t>04/07/2012</a:t>
            </a:fld>
            <a:endParaRPr lang="es-E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64"/>
                                        </p:tgtEl>
                                        <p:attrNameLst>
                                          <p:attrName>style.visibility</p:attrName>
                                        </p:attrNameLst>
                                      </p:cBhvr>
                                      <p:to>
                                        <p:strVal val="visible"/>
                                      </p:to>
                                    </p:set>
                                    <p:animEffect transition="in" filter="blinds(horizontal)">
                                      <p:cBhvr>
                                        <p:cTn id="7" dur="500"/>
                                        <p:tgtEl>
                                          <p:spTgt spid="563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24"/>
                                        </p:tgtEl>
                                        <p:attrNameLst>
                                          <p:attrName>style.visibility</p:attrName>
                                        </p:attrNameLst>
                                      </p:cBhvr>
                                      <p:to>
                                        <p:strVal val="visible"/>
                                      </p:to>
                                    </p:set>
                                    <p:animEffect transition="in" filter="blinds(horizontal)">
                                      <p:cBhvr>
                                        <p:cTn id="12" dur="500"/>
                                        <p:tgtEl>
                                          <p:spTgt spid="5632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6325"/>
                                        </p:tgtEl>
                                        <p:attrNameLst>
                                          <p:attrName>style.visibility</p:attrName>
                                        </p:attrNameLst>
                                      </p:cBhvr>
                                      <p:to>
                                        <p:strVal val="visible"/>
                                      </p:to>
                                    </p:set>
                                    <p:animEffect transition="in" filter="blinds(horizontal)">
                                      <p:cBhvr>
                                        <p:cTn id="15" dur="500"/>
                                        <p:tgtEl>
                                          <p:spTgt spid="5632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6326"/>
                                        </p:tgtEl>
                                        <p:attrNameLst>
                                          <p:attrName>style.visibility</p:attrName>
                                        </p:attrNameLst>
                                      </p:cBhvr>
                                      <p:to>
                                        <p:strVal val="visible"/>
                                      </p:to>
                                    </p:set>
                                    <p:animEffect transition="in" filter="blinds(horizontal)">
                                      <p:cBhvr>
                                        <p:cTn id="18" dur="500"/>
                                        <p:tgtEl>
                                          <p:spTgt spid="5632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6327"/>
                                        </p:tgtEl>
                                        <p:attrNameLst>
                                          <p:attrName>style.visibility</p:attrName>
                                        </p:attrNameLst>
                                      </p:cBhvr>
                                      <p:to>
                                        <p:strVal val="visible"/>
                                      </p:to>
                                    </p:set>
                                    <p:animEffect transition="in" filter="blinds(horizontal)">
                                      <p:cBhvr>
                                        <p:cTn id="21" dur="500"/>
                                        <p:tgtEl>
                                          <p:spTgt spid="5632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6328"/>
                                        </p:tgtEl>
                                        <p:attrNameLst>
                                          <p:attrName>style.visibility</p:attrName>
                                        </p:attrNameLst>
                                      </p:cBhvr>
                                      <p:to>
                                        <p:strVal val="visible"/>
                                      </p:to>
                                    </p:set>
                                    <p:animEffect transition="in" filter="blinds(horizontal)">
                                      <p:cBhvr>
                                        <p:cTn id="24" dur="500"/>
                                        <p:tgtEl>
                                          <p:spTgt spid="5632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6329"/>
                                        </p:tgtEl>
                                        <p:attrNameLst>
                                          <p:attrName>style.visibility</p:attrName>
                                        </p:attrNameLst>
                                      </p:cBhvr>
                                      <p:to>
                                        <p:strVal val="visible"/>
                                      </p:to>
                                    </p:set>
                                    <p:animEffect transition="in" filter="blinds(horizontal)">
                                      <p:cBhvr>
                                        <p:cTn id="27" dur="500"/>
                                        <p:tgtEl>
                                          <p:spTgt spid="5632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6330"/>
                                        </p:tgtEl>
                                        <p:attrNameLst>
                                          <p:attrName>style.visibility</p:attrName>
                                        </p:attrNameLst>
                                      </p:cBhvr>
                                      <p:to>
                                        <p:strVal val="visible"/>
                                      </p:to>
                                    </p:set>
                                    <p:animEffect transition="in" filter="blinds(horizontal)">
                                      <p:cBhvr>
                                        <p:cTn id="30" dur="500"/>
                                        <p:tgtEl>
                                          <p:spTgt spid="5633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6331"/>
                                        </p:tgtEl>
                                        <p:attrNameLst>
                                          <p:attrName>style.visibility</p:attrName>
                                        </p:attrNameLst>
                                      </p:cBhvr>
                                      <p:to>
                                        <p:strVal val="visible"/>
                                      </p:to>
                                    </p:set>
                                    <p:animEffect transition="in" filter="blinds(horizontal)">
                                      <p:cBhvr>
                                        <p:cTn id="33" dur="500"/>
                                        <p:tgtEl>
                                          <p:spTgt spid="5633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56332"/>
                                        </p:tgtEl>
                                        <p:attrNameLst>
                                          <p:attrName>style.visibility</p:attrName>
                                        </p:attrNameLst>
                                      </p:cBhvr>
                                      <p:to>
                                        <p:strVal val="visible"/>
                                      </p:to>
                                    </p:set>
                                    <p:animEffect transition="in" filter="blinds(horizontal)">
                                      <p:cBhvr>
                                        <p:cTn id="36" dur="500"/>
                                        <p:tgtEl>
                                          <p:spTgt spid="5633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56333"/>
                                        </p:tgtEl>
                                        <p:attrNameLst>
                                          <p:attrName>style.visibility</p:attrName>
                                        </p:attrNameLst>
                                      </p:cBhvr>
                                      <p:to>
                                        <p:strVal val="visible"/>
                                      </p:to>
                                    </p:set>
                                    <p:animEffect transition="in" filter="blinds(horizontal)">
                                      <p:cBhvr>
                                        <p:cTn id="39" dur="500"/>
                                        <p:tgtEl>
                                          <p:spTgt spid="5633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56334"/>
                                        </p:tgtEl>
                                        <p:attrNameLst>
                                          <p:attrName>style.visibility</p:attrName>
                                        </p:attrNameLst>
                                      </p:cBhvr>
                                      <p:to>
                                        <p:strVal val="visible"/>
                                      </p:to>
                                    </p:set>
                                    <p:animEffect transition="in" filter="blinds(horizontal)">
                                      <p:cBhvr>
                                        <p:cTn id="42" dur="500"/>
                                        <p:tgtEl>
                                          <p:spTgt spid="5633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6335"/>
                                        </p:tgtEl>
                                        <p:attrNameLst>
                                          <p:attrName>style.visibility</p:attrName>
                                        </p:attrNameLst>
                                      </p:cBhvr>
                                      <p:to>
                                        <p:strVal val="visible"/>
                                      </p:to>
                                    </p:set>
                                    <p:animEffect transition="in" filter="blinds(horizontal)">
                                      <p:cBhvr>
                                        <p:cTn id="45" dur="500"/>
                                        <p:tgtEl>
                                          <p:spTgt spid="56335"/>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56336"/>
                                        </p:tgtEl>
                                        <p:attrNameLst>
                                          <p:attrName>style.visibility</p:attrName>
                                        </p:attrNameLst>
                                      </p:cBhvr>
                                      <p:to>
                                        <p:strVal val="visible"/>
                                      </p:to>
                                    </p:set>
                                    <p:animEffect transition="in" filter="blinds(horizontal)">
                                      <p:cBhvr>
                                        <p:cTn id="48" dur="500"/>
                                        <p:tgtEl>
                                          <p:spTgt spid="56336"/>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56337"/>
                                        </p:tgtEl>
                                        <p:attrNameLst>
                                          <p:attrName>style.visibility</p:attrName>
                                        </p:attrNameLst>
                                      </p:cBhvr>
                                      <p:to>
                                        <p:strVal val="visible"/>
                                      </p:to>
                                    </p:set>
                                    <p:animEffect transition="in" filter="blinds(horizontal)">
                                      <p:cBhvr>
                                        <p:cTn id="51" dur="500"/>
                                        <p:tgtEl>
                                          <p:spTgt spid="56337"/>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56338"/>
                                        </p:tgtEl>
                                        <p:attrNameLst>
                                          <p:attrName>style.visibility</p:attrName>
                                        </p:attrNameLst>
                                      </p:cBhvr>
                                      <p:to>
                                        <p:strVal val="visible"/>
                                      </p:to>
                                    </p:set>
                                    <p:animEffect transition="in" filter="blinds(horizontal)">
                                      <p:cBhvr>
                                        <p:cTn id="54" dur="500"/>
                                        <p:tgtEl>
                                          <p:spTgt spid="56338"/>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56339"/>
                                        </p:tgtEl>
                                        <p:attrNameLst>
                                          <p:attrName>style.visibility</p:attrName>
                                        </p:attrNameLst>
                                      </p:cBhvr>
                                      <p:to>
                                        <p:strVal val="visible"/>
                                      </p:to>
                                    </p:set>
                                    <p:animEffect transition="in" filter="blinds(horizontal)">
                                      <p:cBhvr>
                                        <p:cTn id="57" dur="500"/>
                                        <p:tgtEl>
                                          <p:spTgt spid="56339"/>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56340"/>
                                        </p:tgtEl>
                                        <p:attrNameLst>
                                          <p:attrName>style.visibility</p:attrName>
                                        </p:attrNameLst>
                                      </p:cBhvr>
                                      <p:to>
                                        <p:strVal val="visible"/>
                                      </p:to>
                                    </p:set>
                                    <p:animEffect transition="in" filter="blinds(horizontal)">
                                      <p:cBhvr>
                                        <p:cTn id="60" dur="500"/>
                                        <p:tgtEl>
                                          <p:spTgt spid="56340"/>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56341"/>
                                        </p:tgtEl>
                                        <p:attrNameLst>
                                          <p:attrName>style.visibility</p:attrName>
                                        </p:attrNameLst>
                                      </p:cBhvr>
                                      <p:to>
                                        <p:strVal val="visible"/>
                                      </p:to>
                                    </p:set>
                                    <p:animEffect transition="in" filter="blinds(horizontal)">
                                      <p:cBhvr>
                                        <p:cTn id="63" dur="500"/>
                                        <p:tgtEl>
                                          <p:spTgt spid="56341"/>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56342"/>
                                        </p:tgtEl>
                                        <p:attrNameLst>
                                          <p:attrName>style.visibility</p:attrName>
                                        </p:attrNameLst>
                                      </p:cBhvr>
                                      <p:to>
                                        <p:strVal val="visible"/>
                                      </p:to>
                                    </p:set>
                                    <p:animEffect transition="in" filter="blinds(horizontal)">
                                      <p:cBhvr>
                                        <p:cTn id="66" dur="500"/>
                                        <p:tgtEl>
                                          <p:spTgt spid="56342"/>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56343"/>
                                        </p:tgtEl>
                                        <p:attrNameLst>
                                          <p:attrName>style.visibility</p:attrName>
                                        </p:attrNameLst>
                                      </p:cBhvr>
                                      <p:to>
                                        <p:strVal val="visible"/>
                                      </p:to>
                                    </p:set>
                                    <p:animEffect transition="in" filter="blinds(horizontal)">
                                      <p:cBhvr>
                                        <p:cTn id="69" dur="500"/>
                                        <p:tgtEl>
                                          <p:spTgt spid="56343"/>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56344"/>
                                        </p:tgtEl>
                                        <p:attrNameLst>
                                          <p:attrName>style.visibility</p:attrName>
                                        </p:attrNameLst>
                                      </p:cBhvr>
                                      <p:to>
                                        <p:strVal val="visible"/>
                                      </p:to>
                                    </p:set>
                                    <p:animEffect transition="in" filter="blinds(horizontal)">
                                      <p:cBhvr>
                                        <p:cTn id="72" dur="500"/>
                                        <p:tgtEl>
                                          <p:spTgt spid="56344"/>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56345"/>
                                        </p:tgtEl>
                                        <p:attrNameLst>
                                          <p:attrName>style.visibility</p:attrName>
                                        </p:attrNameLst>
                                      </p:cBhvr>
                                      <p:to>
                                        <p:strVal val="visible"/>
                                      </p:to>
                                    </p:set>
                                    <p:animEffect transition="in" filter="blinds(horizontal)">
                                      <p:cBhvr>
                                        <p:cTn id="75" dur="500"/>
                                        <p:tgtEl>
                                          <p:spTgt spid="56345"/>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56346"/>
                                        </p:tgtEl>
                                        <p:attrNameLst>
                                          <p:attrName>style.visibility</p:attrName>
                                        </p:attrNameLst>
                                      </p:cBhvr>
                                      <p:to>
                                        <p:strVal val="visible"/>
                                      </p:to>
                                    </p:set>
                                    <p:animEffect transition="in" filter="blinds(horizontal)">
                                      <p:cBhvr>
                                        <p:cTn id="78" dur="500"/>
                                        <p:tgtEl>
                                          <p:spTgt spid="56346"/>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56347"/>
                                        </p:tgtEl>
                                        <p:attrNameLst>
                                          <p:attrName>style.visibility</p:attrName>
                                        </p:attrNameLst>
                                      </p:cBhvr>
                                      <p:to>
                                        <p:strVal val="visible"/>
                                      </p:to>
                                    </p:set>
                                    <p:animEffect transition="in" filter="blinds(horizontal)">
                                      <p:cBhvr>
                                        <p:cTn id="81" dur="500"/>
                                        <p:tgtEl>
                                          <p:spTgt spid="56347"/>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56348"/>
                                        </p:tgtEl>
                                        <p:attrNameLst>
                                          <p:attrName>style.visibility</p:attrName>
                                        </p:attrNameLst>
                                      </p:cBhvr>
                                      <p:to>
                                        <p:strVal val="visible"/>
                                      </p:to>
                                    </p:set>
                                    <p:animEffect transition="in" filter="blinds(horizontal)">
                                      <p:cBhvr>
                                        <p:cTn id="84" dur="500"/>
                                        <p:tgtEl>
                                          <p:spTgt spid="56348"/>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56349"/>
                                        </p:tgtEl>
                                        <p:attrNameLst>
                                          <p:attrName>style.visibility</p:attrName>
                                        </p:attrNameLst>
                                      </p:cBhvr>
                                      <p:to>
                                        <p:strVal val="visible"/>
                                      </p:to>
                                    </p:set>
                                    <p:animEffect transition="in" filter="blinds(horizontal)">
                                      <p:cBhvr>
                                        <p:cTn id="87" dur="500"/>
                                        <p:tgtEl>
                                          <p:spTgt spid="56349"/>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56350"/>
                                        </p:tgtEl>
                                        <p:attrNameLst>
                                          <p:attrName>style.visibility</p:attrName>
                                        </p:attrNameLst>
                                      </p:cBhvr>
                                      <p:to>
                                        <p:strVal val="visible"/>
                                      </p:to>
                                    </p:set>
                                    <p:animEffect transition="in" filter="blinds(horizontal)">
                                      <p:cBhvr>
                                        <p:cTn id="90" dur="500"/>
                                        <p:tgtEl>
                                          <p:spTgt spid="56350"/>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56351"/>
                                        </p:tgtEl>
                                        <p:attrNameLst>
                                          <p:attrName>style.visibility</p:attrName>
                                        </p:attrNameLst>
                                      </p:cBhvr>
                                      <p:to>
                                        <p:strVal val="visible"/>
                                      </p:to>
                                    </p:set>
                                    <p:animEffect transition="in" filter="blinds(horizontal)">
                                      <p:cBhvr>
                                        <p:cTn id="93" dur="500"/>
                                        <p:tgtEl>
                                          <p:spTgt spid="56351"/>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56352"/>
                                        </p:tgtEl>
                                        <p:attrNameLst>
                                          <p:attrName>style.visibility</p:attrName>
                                        </p:attrNameLst>
                                      </p:cBhvr>
                                      <p:to>
                                        <p:strVal val="visible"/>
                                      </p:to>
                                    </p:set>
                                    <p:animEffect transition="in" filter="blinds(horizontal)">
                                      <p:cBhvr>
                                        <p:cTn id="96" dur="500"/>
                                        <p:tgtEl>
                                          <p:spTgt spid="56352"/>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56353"/>
                                        </p:tgtEl>
                                        <p:attrNameLst>
                                          <p:attrName>style.visibility</p:attrName>
                                        </p:attrNameLst>
                                      </p:cBhvr>
                                      <p:to>
                                        <p:strVal val="visible"/>
                                      </p:to>
                                    </p:set>
                                    <p:animEffect transition="in" filter="blinds(horizontal)">
                                      <p:cBhvr>
                                        <p:cTn id="99" dur="500"/>
                                        <p:tgtEl>
                                          <p:spTgt spid="56353"/>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56354"/>
                                        </p:tgtEl>
                                        <p:attrNameLst>
                                          <p:attrName>style.visibility</p:attrName>
                                        </p:attrNameLst>
                                      </p:cBhvr>
                                      <p:to>
                                        <p:strVal val="visible"/>
                                      </p:to>
                                    </p:set>
                                    <p:animEffect transition="in" filter="blinds(horizontal)">
                                      <p:cBhvr>
                                        <p:cTn id="102" dur="500"/>
                                        <p:tgtEl>
                                          <p:spTgt spid="56354"/>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56355"/>
                                        </p:tgtEl>
                                        <p:attrNameLst>
                                          <p:attrName>style.visibility</p:attrName>
                                        </p:attrNameLst>
                                      </p:cBhvr>
                                      <p:to>
                                        <p:strVal val="visible"/>
                                      </p:to>
                                    </p:set>
                                    <p:animEffect transition="in" filter="blinds(horizontal)">
                                      <p:cBhvr>
                                        <p:cTn id="105" dur="500"/>
                                        <p:tgtEl>
                                          <p:spTgt spid="56355"/>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56356"/>
                                        </p:tgtEl>
                                        <p:attrNameLst>
                                          <p:attrName>style.visibility</p:attrName>
                                        </p:attrNameLst>
                                      </p:cBhvr>
                                      <p:to>
                                        <p:strVal val="visible"/>
                                      </p:to>
                                    </p:set>
                                    <p:animEffect transition="in" filter="blinds(horizontal)">
                                      <p:cBhvr>
                                        <p:cTn id="108" dur="500"/>
                                        <p:tgtEl>
                                          <p:spTgt spid="56356"/>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56357"/>
                                        </p:tgtEl>
                                        <p:attrNameLst>
                                          <p:attrName>style.visibility</p:attrName>
                                        </p:attrNameLst>
                                      </p:cBhvr>
                                      <p:to>
                                        <p:strVal val="visible"/>
                                      </p:to>
                                    </p:set>
                                    <p:animEffect transition="in" filter="blinds(horizontal)">
                                      <p:cBhvr>
                                        <p:cTn id="111" dur="500"/>
                                        <p:tgtEl>
                                          <p:spTgt spid="56357"/>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56358"/>
                                        </p:tgtEl>
                                        <p:attrNameLst>
                                          <p:attrName>style.visibility</p:attrName>
                                        </p:attrNameLst>
                                      </p:cBhvr>
                                      <p:to>
                                        <p:strVal val="visible"/>
                                      </p:to>
                                    </p:set>
                                    <p:animEffect transition="in" filter="blinds(horizontal)">
                                      <p:cBhvr>
                                        <p:cTn id="114" dur="500"/>
                                        <p:tgtEl>
                                          <p:spTgt spid="56358"/>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56359"/>
                                        </p:tgtEl>
                                        <p:attrNameLst>
                                          <p:attrName>style.visibility</p:attrName>
                                        </p:attrNameLst>
                                      </p:cBhvr>
                                      <p:to>
                                        <p:strVal val="visible"/>
                                      </p:to>
                                    </p:set>
                                    <p:animEffect transition="in" filter="blinds(horizontal)">
                                      <p:cBhvr>
                                        <p:cTn id="117" dur="500"/>
                                        <p:tgtEl>
                                          <p:spTgt spid="56359"/>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56360"/>
                                        </p:tgtEl>
                                        <p:attrNameLst>
                                          <p:attrName>style.visibility</p:attrName>
                                        </p:attrNameLst>
                                      </p:cBhvr>
                                      <p:to>
                                        <p:strVal val="visible"/>
                                      </p:to>
                                    </p:set>
                                    <p:animEffect transition="in" filter="blinds(horizontal)">
                                      <p:cBhvr>
                                        <p:cTn id="120" dur="500"/>
                                        <p:tgtEl>
                                          <p:spTgt spid="56360"/>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56361"/>
                                        </p:tgtEl>
                                        <p:attrNameLst>
                                          <p:attrName>style.visibility</p:attrName>
                                        </p:attrNameLst>
                                      </p:cBhvr>
                                      <p:to>
                                        <p:strVal val="visible"/>
                                      </p:to>
                                    </p:set>
                                    <p:animEffect transition="in" filter="blinds(horizontal)">
                                      <p:cBhvr>
                                        <p:cTn id="123" dur="500"/>
                                        <p:tgtEl>
                                          <p:spTgt spid="56361"/>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56362"/>
                                        </p:tgtEl>
                                        <p:attrNameLst>
                                          <p:attrName>style.visibility</p:attrName>
                                        </p:attrNameLst>
                                      </p:cBhvr>
                                      <p:to>
                                        <p:strVal val="visible"/>
                                      </p:to>
                                    </p:set>
                                    <p:animEffect transition="in" filter="blinds(horizontal)">
                                      <p:cBhvr>
                                        <p:cTn id="126" dur="500"/>
                                        <p:tgtEl>
                                          <p:spTgt spid="56362"/>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56363"/>
                                        </p:tgtEl>
                                        <p:attrNameLst>
                                          <p:attrName>style.visibility</p:attrName>
                                        </p:attrNameLst>
                                      </p:cBhvr>
                                      <p:to>
                                        <p:strVal val="visible"/>
                                      </p:to>
                                    </p:set>
                                    <p:animEffect transition="in" filter="blinds(horizontal)">
                                      <p:cBhvr>
                                        <p:cTn id="129" dur="500"/>
                                        <p:tgtEl>
                                          <p:spTgt spid="56363"/>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56365"/>
                                        </p:tgtEl>
                                        <p:attrNameLst>
                                          <p:attrName>style.visibility</p:attrName>
                                        </p:attrNameLst>
                                      </p:cBhvr>
                                      <p:to>
                                        <p:strVal val="visible"/>
                                      </p:to>
                                    </p:set>
                                    <p:animEffect transition="in" filter="blinds(horizontal)">
                                      <p:cBhvr>
                                        <p:cTn id="132" dur="500"/>
                                        <p:tgtEl>
                                          <p:spTgt spid="56365"/>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56366"/>
                                        </p:tgtEl>
                                        <p:attrNameLst>
                                          <p:attrName>style.visibility</p:attrName>
                                        </p:attrNameLst>
                                      </p:cBhvr>
                                      <p:to>
                                        <p:strVal val="visible"/>
                                      </p:to>
                                    </p:set>
                                    <p:animEffect transition="in" filter="blinds(horizontal)">
                                      <p:cBhvr>
                                        <p:cTn id="135" dur="500"/>
                                        <p:tgtEl>
                                          <p:spTgt spid="56366"/>
                                        </p:tgtEl>
                                      </p:cBhvr>
                                    </p:animEffect>
                                  </p:childTnLst>
                                </p:cTn>
                              </p:par>
                              <p:par>
                                <p:cTn id="136" presetID="3" presetClass="entr" presetSubtype="10" fill="hold" grpId="0" nodeType="withEffect">
                                  <p:stCondLst>
                                    <p:cond delay="0"/>
                                  </p:stCondLst>
                                  <p:childTnLst>
                                    <p:set>
                                      <p:cBhvr>
                                        <p:cTn id="137" dur="1" fill="hold">
                                          <p:stCondLst>
                                            <p:cond delay="0"/>
                                          </p:stCondLst>
                                        </p:cTn>
                                        <p:tgtEl>
                                          <p:spTgt spid="56370"/>
                                        </p:tgtEl>
                                        <p:attrNameLst>
                                          <p:attrName>style.visibility</p:attrName>
                                        </p:attrNameLst>
                                      </p:cBhvr>
                                      <p:to>
                                        <p:strVal val="visible"/>
                                      </p:to>
                                    </p:set>
                                    <p:animEffect transition="in" filter="blinds(horizontal)">
                                      <p:cBhvr>
                                        <p:cTn id="138" dur="500"/>
                                        <p:tgtEl>
                                          <p:spTgt spid="56370"/>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56371"/>
                                        </p:tgtEl>
                                        <p:attrNameLst>
                                          <p:attrName>style.visibility</p:attrName>
                                        </p:attrNameLst>
                                      </p:cBhvr>
                                      <p:to>
                                        <p:strVal val="visible"/>
                                      </p:to>
                                    </p:set>
                                    <p:animEffect transition="in" filter="blinds(horizontal)">
                                      <p:cBhvr>
                                        <p:cTn id="141" dur="500"/>
                                        <p:tgtEl>
                                          <p:spTgt spid="56371"/>
                                        </p:tgtEl>
                                      </p:cBhvr>
                                    </p:animEffect>
                                  </p:childTnLst>
                                </p:cTn>
                              </p:par>
                              <p:par>
                                <p:cTn id="142" presetID="3" presetClass="entr" presetSubtype="10" fill="hold" grpId="0" nodeType="withEffect">
                                  <p:stCondLst>
                                    <p:cond delay="0"/>
                                  </p:stCondLst>
                                  <p:childTnLst>
                                    <p:set>
                                      <p:cBhvr>
                                        <p:cTn id="143" dur="1" fill="hold">
                                          <p:stCondLst>
                                            <p:cond delay="0"/>
                                          </p:stCondLst>
                                        </p:cTn>
                                        <p:tgtEl>
                                          <p:spTgt spid="56372"/>
                                        </p:tgtEl>
                                        <p:attrNameLst>
                                          <p:attrName>style.visibility</p:attrName>
                                        </p:attrNameLst>
                                      </p:cBhvr>
                                      <p:to>
                                        <p:strVal val="visible"/>
                                      </p:to>
                                    </p:set>
                                    <p:animEffect transition="in" filter="blinds(horizontal)">
                                      <p:cBhvr>
                                        <p:cTn id="144" dur="500"/>
                                        <p:tgtEl>
                                          <p:spTgt spid="56372"/>
                                        </p:tgtEl>
                                      </p:cBhvr>
                                    </p:animEffect>
                                  </p:childTnLst>
                                </p:cTn>
                              </p:par>
                              <p:par>
                                <p:cTn id="145" presetID="3" presetClass="entr" presetSubtype="10" fill="hold" grpId="0" nodeType="withEffect">
                                  <p:stCondLst>
                                    <p:cond delay="0"/>
                                  </p:stCondLst>
                                  <p:childTnLst>
                                    <p:set>
                                      <p:cBhvr>
                                        <p:cTn id="146" dur="1" fill="hold">
                                          <p:stCondLst>
                                            <p:cond delay="0"/>
                                          </p:stCondLst>
                                        </p:cTn>
                                        <p:tgtEl>
                                          <p:spTgt spid="56373"/>
                                        </p:tgtEl>
                                        <p:attrNameLst>
                                          <p:attrName>style.visibility</p:attrName>
                                        </p:attrNameLst>
                                      </p:cBhvr>
                                      <p:to>
                                        <p:strVal val="visible"/>
                                      </p:to>
                                    </p:set>
                                    <p:animEffect transition="in" filter="blinds(horizontal)">
                                      <p:cBhvr>
                                        <p:cTn id="147" dur="500"/>
                                        <p:tgtEl>
                                          <p:spTgt spid="56373"/>
                                        </p:tgtEl>
                                      </p:cBhvr>
                                    </p:animEffect>
                                  </p:childTnLst>
                                </p:cTn>
                              </p:par>
                              <p:par>
                                <p:cTn id="148" presetID="3" presetClass="entr" presetSubtype="10" fill="hold" grpId="0" nodeType="withEffect">
                                  <p:stCondLst>
                                    <p:cond delay="0"/>
                                  </p:stCondLst>
                                  <p:childTnLst>
                                    <p:set>
                                      <p:cBhvr>
                                        <p:cTn id="149" dur="1" fill="hold">
                                          <p:stCondLst>
                                            <p:cond delay="0"/>
                                          </p:stCondLst>
                                        </p:cTn>
                                        <p:tgtEl>
                                          <p:spTgt spid="56374"/>
                                        </p:tgtEl>
                                        <p:attrNameLst>
                                          <p:attrName>style.visibility</p:attrName>
                                        </p:attrNameLst>
                                      </p:cBhvr>
                                      <p:to>
                                        <p:strVal val="visible"/>
                                      </p:to>
                                    </p:set>
                                    <p:animEffect transition="in" filter="blinds(horizontal)">
                                      <p:cBhvr>
                                        <p:cTn id="150" dur="500"/>
                                        <p:tgtEl>
                                          <p:spTgt spid="56374"/>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56385"/>
                                        </p:tgtEl>
                                        <p:attrNameLst>
                                          <p:attrName>style.visibility</p:attrName>
                                        </p:attrNameLst>
                                      </p:cBhvr>
                                      <p:to>
                                        <p:strVal val="visible"/>
                                      </p:to>
                                    </p:set>
                                    <p:animEffect transition="in" filter="blinds(horizontal)">
                                      <p:cBhvr>
                                        <p:cTn id="153" dur="500"/>
                                        <p:tgtEl>
                                          <p:spTgt spid="56385"/>
                                        </p:tgtEl>
                                      </p:cBhvr>
                                    </p:animEffect>
                                  </p:childTnLst>
                                </p:cTn>
                              </p:par>
                              <p:par>
                                <p:cTn id="154" presetID="3" presetClass="entr" presetSubtype="10" fill="hold" grpId="0" nodeType="withEffect">
                                  <p:stCondLst>
                                    <p:cond delay="0"/>
                                  </p:stCondLst>
                                  <p:childTnLst>
                                    <p:set>
                                      <p:cBhvr>
                                        <p:cTn id="155" dur="1" fill="hold">
                                          <p:stCondLst>
                                            <p:cond delay="0"/>
                                          </p:stCondLst>
                                        </p:cTn>
                                        <p:tgtEl>
                                          <p:spTgt spid="56386"/>
                                        </p:tgtEl>
                                        <p:attrNameLst>
                                          <p:attrName>style.visibility</p:attrName>
                                        </p:attrNameLst>
                                      </p:cBhvr>
                                      <p:to>
                                        <p:strVal val="visible"/>
                                      </p:to>
                                    </p:set>
                                    <p:animEffect transition="in" filter="blinds(horizontal)">
                                      <p:cBhvr>
                                        <p:cTn id="156" dur="500"/>
                                        <p:tgtEl>
                                          <p:spTgt spid="56386"/>
                                        </p:tgtEl>
                                      </p:cBhvr>
                                    </p:animEffect>
                                  </p:childTnLst>
                                </p:cTn>
                              </p:par>
                              <p:par>
                                <p:cTn id="157" presetID="3" presetClass="entr" presetSubtype="10" fill="hold" grpId="0" nodeType="withEffect">
                                  <p:stCondLst>
                                    <p:cond delay="0"/>
                                  </p:stCondLst>
                                  <p:childTnLst>
                                    <p:set>
                                      <p:cBhvr>
                                        <p:cTn id="158" dur="1" fill="hold">
                                          <p:stCondLst>
                                            <p:cond delay="0"/>
                                          </p:stCondLst>
                                        </p:cTn>
                                        <p:tgtEl>
                                          <p:spTgt spid="56387"/>
                                        </p:tgtEl>
                                        <p:attrNameLst>
                                          <p:attrName>style.visibility</p:attrName>
                                        </p:attrNameLst>
                                      </p:cBhvr>
                                      <p:to>
                                        <p:strVal val="visible"/>
                                      </p:to>
                                    </p:set>
                                    <p:animEffect transition="in" filter="blinds(horizontal)">
                                      <p:cBhvr>
                                        <p:cTn id="159" dur="500"/>
                                        <p:tgtEl>
                                          <p:spTgt spid="5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p:bldP spid="56325" grpId="0" animBg="1"/>
      <p:bldP spid="56326" grpId="0" animBg="1"/>
      <p:bldP spid="56327" grpId="0" animBg="1"/>
      <p:bldP spid="56328" grpId="0" animBg="1"/>
      <p:bldP spid="56329" grpId="0" animBg="1"/>
      <p:bldP spid="56330" grpId="0" animBg="1"/>
      <p:bldP spid="56331" grpId="0" animBg="1"/>
      <p:bldP spid="56332" grpId="0" animBg="1"/>
      <p:bldP spid="56333" grpId="0" animBg="1"/>
      <p:bldP spid="56334" grpId="0" animBg="1"/>
      <p:bldP spid="56335" grpId="0" animBg="1"/>
      <p:bldP spid="56336" grpId="0" animBg="1"/>
      <p:bldP spid="56337" grpId="0" animBg="1"/>
      <p:bldP spid="56338" grpId="0" animBg="1"/>
      <p:bldP spid="56339" grpId="0" animBg="1"/>
      <p:bldP spid="56340" grpId="0" animBg="1"/>
      <p:bldP spid="56341" grpId="0" animBg="1"/>
      <p:bldP spid="56342" grpId="0" animBg="1"/>
      <p:bldP spid="56343" grpId="0" animBg="1"/>
      <p:bldP spid="56344" grpId="0" animBg="1"/>
      <p:bldP spid="56345" grpId="0"/>
      <p:bldP spid="56346" grpId="0"/>
      <p:bldP spid="56347" grpId="0"/>
      <p:bldP spid="56348" grpId="0"/>
      <p:bldP spid="56349" grpId="0"/>
      <p:bldP spid="56350" grpId="0"/>
      <p:bldP spid="56351" grpId="0"/>
      <p:bldP spid="56352" grpId="0"/>
      <p:bldP spid="56353" grpId="0"/>
      <p:bldP spid="56354" grpId="0"/>
      <p:bldP spid="56355" grpId="0" animBg="1"/>
      <p:bldP spid="56356" grpId="0" animBg="1"/>
      <p:bldP spid="56357" grpId="0" animBg="1"/>
      <p:bldP spid="56358" grpId="0"/>
      <p:bldP spid="56359" grpId="0"/>
      <p:bldP spid="56360" grpId="0"/>
      <p:bldP spid="56361" grpId="0"/>
      <p:bldP spid="56362" grpId="0"/>
      <p:bldP spid="56363" grpId="0"/>
      <p:bldP spid="56364" grpId="0" animBg="1"/>
      <p:bldP spid="56365" grpId="0"/>
      <p:bldP spid="56366" grpId="0"/>
      <p:bldP spid="56370" grpId="0"/>
      <p:bldP spid="56371" grpId="0"/>
      <p:bldP spid="56372" grpId="0"/>
      <p:bldP spid="56373" grpId="0"/>
      <p:bldP spid="56374" grpId="0"/>
      <p:bldP spid="56385" grpId="0"/>
      <p:bldP spid="56386" grpId="0"/>
      <p:bldP spid="5638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28926" y="571480"/>
            <a:ext cx="3024739" cy="369332"/>
          </a:xfrm>
          <a:prstGeom prst="rect">
            <a:avLst/>
          </a:prstGeom>
          <a:solidFill>
            <a:schemeClr val="accent1">
              <a:lumMod val="20000"/>
              <a:lumOff val="80000"/>
            </a:schemeClr>
          </a:solidFill>
        </p:spPr>
        <p:txBody>
          <a:bodyPr wrap="none" rtlCol="0">
            <a:spAutoFit/>
          </a:bodyPr>
          <a:lstStyle/>
          <a:p>
            <a:r>
              <a:rPr lang="es-ES" dirty="0" smtClean="0">
                <a:solidFill>
                  <a:srgbClr val="FF0000"/>
                </a:solidFill>
              </a:rPr>
              <a:t>CONCEPTOS IMPORTANTES</a:t>
            </a:r>
            <a:endParaRPr lang="es-ES" dirty="0">
              <a:solidFill>
                <a:srgbClr val="FF0000"/>
              </a:solidFill>
            </a:endParaRPr>
          </a:p>
        </p:txBody>
      </p:sp>
      <p:sp>
        <p:nvSpPr>
          <p:cNvPr id="3" name="2 CuadroTexto"/>
          <p:cNvSpPr txBox="1"/>
          <p:nvPr/>
        </p:nvSpPr>
        <p:spPr>
          <a:xfrm>
            <a:off x="285720" y="1214422"/>
            <a:ext cx="8643998" cy="1200329"/>
          </a:xfrm>
          <a:prstGeom prst="rect">
            <a:avLst/>
          </a:prstGeom>
          <a:noFill/>
        </p:spPr>
        <p:txBody>
          <a:bodyPr wrap="square" rtlCol="0">
            <a:spAutoFit/>
          </a:bodyPr>
          <a:lstStyle/>
          <a:p>
            <a:r>
              <a:rPr lang="es-ES" b="1" dirty="0" smtClean="0">
                <a:solidFill>
                  <a:srgbClr val="FF0000"/>
                </a:solidFill>
              </a:rPr>
              <a:t>Biotecnología: </a:t>
            </a:r>
            <a:r>
              <a:rPr lang="es-ES" dirty="0" smtClean="0"/>
              <a:t>Es la aplicación de la ciencia y la tecnología, tanto a los organismos vivos como a sus partes, productos o modelos que se desprendan de ellos, para alterar los materiales, vivos o no, destinados a la producción de conocimiento, bienes o servicios.</a:t>
            </a:r>
            <a:endParaRPr lang="es-ES" dirty="0"/>
          </a:p>
        </p:txBody>
      </p:sp>
      <p:pic>
        <p:nvPicPr>
          <p:cNvPr id="13314" name="Picture 2" descr="http://upload.wikimedia.org/wikipedia/commons/7/76/Kohlenstoffnanoroehre_Animation.gif">
            <a:hlinkClick r:id="rId2"/>
          </p:cNvPr>
          <p:cNvPicPr>
            <a:picLocks noChangeAspect="1" noChangeArrowheads="1" noCrop="1"/>
          </p:cNvPicPr>
          <p:nvPr/>
        </p:nvPicPr>
        <p:blipFill>
          <a:blip r:embed="rId3"/>
          <a:srcRect/>
          <a:stretch>
            <a:fillRect/>
          </a:stretch>
        </p:blipFill>
        <p:spPr bwMode="auto">
          <a:xfrm>
            <a:off x="4786314" y="4500585"/>
            <a:ext cx="1928810" cy="1928811"/>
          </a:xfrm>
          <a:prstGeom prst="rect">
            <a:avLst/>
          </a:prstGeom>
          <a:noFill/>
        </p:spPr>
      </p:pic>
      <p:sp>
        <p:nvSpPr>
          <p:cNvPr id="5" name="4 Rectángulo"/>
          <p:cNvSpPr/>
          <p:nvPr/>
        </p:nvSpPr>
        <p:spPr>
          <a:xfrm>
            <a:off x="285720" y="2357429"/>
            <a:ext cx="8429684" cy="2308324"/>
          </a:xfrm>
          <a:prstGeom prst="rect">
            <a:avLst/>
          </a:prstGeom>
        </p:spPr>
        <p:txBody>
          <a:bodyPr wrap="square">
            <a:spAutoFit/>
          </a:bodyPr>
          <a:lstStyle/>
          <a:p>
            <a:r>
              <a:rPr lang="es-ES" b="1" dirty="0" smtClean="0">
                <a:solidFill>
                  <a:srgbClr val="FF0000"/>
                </a:solidFill>
              </a:rPr>
              <a:t>La nanotecnología: </a:t>
            </a:r>
            <a:r>
              <a:rPr lang="es-ES" dirty="0" smtClean="0"/>
              <a:t>Es</a:t>
            </a:r>
            <a:r>
              <a:rPr lang="es-ES" b="1" dirty="0" smtClean="0"/>
              <a:t> </a:t>
            </a:r>
            <a:r>
              <a:rPr lang="es-ES" dirty="0" smtClean="0"/>
              <a:t>el estudio, diseño, creación, síntesis, manipulación y aplicación de materiales, aparatos y sistemas funcionales a través del control de la materia a nano escala, y la explotación de fenómenos y propiedades de la materia a nano escala.</a:t>
            </a:r>
          </a:p>
          <a:p>
            <a:r>
              <a:rPr lang="es-ES" dirty="0" smtClean="0"/>
              <a:t>Cuando se manipula la materia a la escala tan minúscula de átomos y moléculas, demuestra fenómenos y propiedades totalmente nuevas. Por lo tanto, científicos utilizan la nanotecnología para crear materiales, aparatos y sistemas novedosos y poco costosos con propiedades únicas.</a:t>
            </a:r>
            <a:endParaRPr lang="es-ES" dirty="0"/>
          </a:p>
        </p:txBody>
      </p:sp>
      <p:sp>
        <p:nvSpPr>
          <p:cNvPr id="6" name="5 Marcador de fecha"/>
          <p:cNvSpPr>
            <a:spLocks noGrp="1"/>
          </p:cNvSpPr>
          <p:nvPr>
            <p:ph type="dt" sz="half" idx="10"/>
          </p:nvPr>
        </p:nvSpPr>
        <p:spPr/>
        <p:txBody>
          <a:bodyPr/>
          <a:lstStyle/>
          <a:p>
            <a:fld id="{D39F0AEE-F4C2-4B8E-B722-9E1AF36C6A43}"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465770"/>
            <a:ext cx="8183880" cy="462900"/>
          </a:xfrm>
        </p:spPr>
        <p:style>
          <a:lnRef idx="1">
            <a:schemeClr val="accent3"/>
          </a:lnRef>
          <a:fillRef idx="2">
            <a:schemeClr val="accent3"/>
          </a:fillRef>
          <a:effectRef idx="1">
            <a:schemeClr val="accent3"/>
          </a:effectRef>
          <a:fontRef idx="minor">
            <a:schemeClr val="dk1"/>
          </a:fontRef>
        </p:style>
        <p:txBody>
          <a:bodyPr>
            <a:normAutofit/>
          </a:bodyPr>
          <a:lstStyle/>
          <a:p>
            <a:r>
              <a:rPr lang="es-ES" sz="2400" dirty="0" smtClean="0">
                <a:solidFill>
                  <a:srgbClr val="C00000"/>
                </a:solidFill>
              </a:rPr>
              <a:t>LOS PROCESOS: CIENTIFICO Y TECNOLOGICO</a:t>
            </a:r>
            <a:endParaRPr lang="es-ES" sz="2400" dirty="0">
              <a:solidFill>
                <a:srgbClr val="C00000"/>
              </a:solidFill>
            </a:endParaRPr>
          </a:p>
        </p:txBody>
      </p:sp>
      <p:graphicFrame>
        <p:nvGraphicFramePr>
          <p:cNvPr id="4" name="3 Marcador de contenido"/>
          <p:cNvGraphicFramePr>
            <a:graphicFrameLocks noGrp="1"/>
          </p:cNvGraphicFramePr>
          <p:nvPr>
            <p:ph idx="1"/>
          </p:nvPr>
        </p:nvGraphicFramePr>
        <p:xfrm>
          <a:off x="428596" y="2643182"/>
          <a:ext cx="8112442" cy="2071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bwMode="auto">
          <a:xfrm>
            <a:off x="428596" y="1127453"/>
            <a:ext cx="8240076" cy="10156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t" anchorCtr="0" compatLnSpc="1">
            <a:prstTxWarp prst="textNoShape">
              <a:avLst/>
            </a:prstTxWarp>
            <a:spAutoFit/>
          </a:bodyPr>
          <a:lstStyle/>
          <a:p>
            <a:pPr lvl="0" algn="ctr"/>
            <a:r>
              <a:rPr lang="es-ES" sz="2000" dirty="0" smtClean="0"/>
              <a:t>La ciencia es equiparable a la tecnología en cuanto que ambas</a:t>
            </a:r>
          </a:p>
          <a:p>
            <a:pPr lvl="0" algn="ctr"/>
            <a:r>
              <a:rPr lang="es-ES" sz="2000" dirty="0" smtClean="0"/>
              <a:t>son formas organizadas del conocimiento, aunque sus fines</a:t>
            </a:r>
          </a:p>
          <a:p>
            <a:pPr lvl="0" algn="ctr"/>
            <a:r>
              <a:rPr lang="es-ES" sz="2000" dirty="0" smtClean="0"/>
              <a:t>son distintos.</a:t>
            </a:r>
            <a:endParaRPr lang="es-ES" sz="2000" dirty="0"/>
          </a:p>
        </p:txBody>
      </p:sp>
      <p:graphicFrame>
        <p:nvGraphicFramePr>
          <p:cNvPr id="7" name="6 Diagrama"/>
          <p:cNvGraphicFramePr/>
          <p:nvPr/>
        </p:nvGraphicFramePr>
        <p:xfrm>
          <a:off x="428596" y="4929198"/>
          <a:ext cx="8286808" cy="164307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5 Marcador de fecha"/>
          <p:cNvSpPr>
            <a:spLocks noGrp="1"/>
          </p:cNvSpPr>
          <p:nvPr>
            <p:ph type="dt" sz="half" idx="10"/>
          </p:nvPr>
        </p:nvSpPr>
        <p:spPr/>
        <p:txBody>
          <a:bodyPr/>
          <a:lstStyle/>
          <a:p>
            <a:fld id="{4FA57D17-A051-4AB5-9BFD-5A99EFD89488}"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00042"/>
            <a:ext cx="8183880" cy="605776"/>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s-ES" sz="2400" dirty="0" smtClean="0">
                <a:solidFill>
                  <a:srgbClr val="C00000"/>
                </a:solidFill>
              </a:rPr>
              <a:t>PROCESOS DE LA CIENCIA Y TECNOLOGIA</a:t>
            </a:r>
            <a:endParaRPr lang="es-ES" sz="2400" dirty="0">
              <a:solidFill>
                <a:srgbClr val="C00000"/>
              </a:solidFill>
            </a:endParaRPr>
          </a:p>
        </p:txBody>
      </p:sp>
      <p:pic>
        <p:nvPicPr>
          <p:cNvPr id="3074" name="Picture 2" descr="D:\Mis imágenes\PROC.jpg"/>
          <p:cNvPicPr>
            <a:picLocks noChangeAspect="1" noChangeArrowheads="1"/>
          </p:cNvPicPr>
          <p:nvPr/>
        </p:nvPicPr>
        <p:blipFill>
          <a:blip r:embed="rId2"/>
          <a:srcRect/>
          <a:stretch>
            <a:fillRect/>
          </a:stretch>
        </p:blipFill>
        <p:spPr bwMode="auto">
          <a:xfrm>
            <a:off x="1857356" y="2000240"/>
            <a:ext cx="5643602" cy="3857652"/>
          </a:xfrm>
          <a:prstGeom prst="rect">
            <a:avLst/>
          </a:prstGeom>
          <a:solidFill>
            <a:schemeClr val="accent3">
              <a:lumMod val="20000"/>
              <a:lumOff val="80000"/>
            </a:schemeClr>
          </a:solidFill>
        </p:spPr>
      </p:pic>
      <p:sp>
        <p:nvSpPr>
          <p:cNvPr id="5" name="4 Rectángulo redondeado"/>
          <p:cNvSpPr/>
          <p:nvPr/>
        </p:nvSpPr>
        <p:spPr>
          <a:xfrm>
            <a:off x="1714480" y="1428736"/>
            <a:ext cx="1714512" cy="42862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2400" b="1" dirty="0" smtClean="0">
                <a:solidFill>
                  <a:srgbClr val="FFFF00"/>
                </a:solidFill>
              </a:rPr>
              <a:t>CIENCIA</a:t>
            </a:r>
            <a:endParaRPr lang="es-ES" sz="2000" b="1" dirty="0">
              <a:solidFill>
                <a:srgbClr val="FFFF00"/>
              </a:solidFill>
            </a:endParaRPr>
          </a:p>
        </p:txBody>
      </p:sp>
      <p:sp>
        <p:nvSpPr>
          <p:cNvPr id="6" name="5 Rectángulo redondeado"/>
          <p:cNvSpPr/>
          <p:nvPr/>
        </p:nvSpPr>
        <p:spPr>
          <a:xfrm>
            <a:off x="4714876" y="1428736"/>
            <a:ext cx="2571768" cy="42862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S" sz="2400" b="1" dirty="0" smtClean="0">
                <a:solidFill>
                  <a:srgbClr val="FFC000"/>
                </a:solidFill>
              </a:rPr>
              <a:t>TECNOLOGÍA</a:t>
            </a:r>
            <a:endParaRPr lang="es-ES" sz="2400" b="1" dirty="0">
              <a:solidFill>
                <a:srgbClr val="FFC000"/>
              </a:solidFill>
            </a:endParaRPr>
          </a:p>
        </p:txBody>
      </p:sp>
      <p:sp>
        <p:nvSpPr>
          <p:cNvPr id="7" name="6 Flecha derecha"/>
          <p:cNvSpPr/>
          <p:nvPr/>
        </p:nvSpPr>
        <p:spPr>
          <a:xfrm rot="17572679">
            <a:off x="2766247" y="3454436"/>
            <a:ext cx="2642784" cy="544049"/>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dirty="0" smtClean="0">
                <a:solidFill>
                  <a:srgbClr val="C00000"/>
                </a:solidFill>
              </a:rPr>
              <a:t>Retoma la predicción</a:t>
            </a:r>
            <a:endParaRPr lang="es-ES" sz="1400" dirty="0">
              <a:solidFill>
                <a:srgbClr val="C00000"/>
              </a:solidFill>
            </a:endParaRPr>
          </a:p>
        </p:txBody>
      </p:sp>
      <p:cxnSp>
        <p:nvCxnSpPr>
          <p:cNvPr id="9" name="8 Conector recto de flecha"/>
          <p:cNvCxnSpPr/>
          <p:nvPr/>
        </p:nvCxnSpPr>
        <p:spPr>
          <a:xfrm rot="5400000">
            <a:off x="2358216" y="2570950"/>
            <a:ext cx="42862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rot="5400000">
            <a:off x="2392347" y="3250405"/>
            <a:ext cx="357984" cy="794"/>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rot="5400000">
            <a:off x="2429654" y="3928272"/>
            <a:ext cx="42862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rot="5400000">
            <a:off x="2429654" y="4642652"/>
            <a:ext cx="42862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rot="5400000">
            <a:off x="5857884" y="5357826"/>
            <a:ext cx="285752"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rot="5400000">
            <a:off x="5822165" y="4607727"/>
            <a:ext cx="357190"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rot="5400000">
            <a:off x="5750727" y="3893347"/>
            <a:ext cx="357190"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rot="5400000">
            <a:off x="5751521" y="3178173"/>
            <a:ext cx="357190"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rot="5400000">
            <a:off x="5750727" y="2536025"/>
            <a:ext cx="357190"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5" name="24 Rectángulo redondeado"/>
          <p:cNvSpPr/>
          <p:nvPr/>
        </p:nvSpPr>
        <p:spPr>
          <a:xfrm>
            <a:off x="500034" y="6000768"/>
            <a:ext cx="8215370" cy="4286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sz="1600" dirty="0" smtClean="0">
                <a:solidFill>
                  <a:schemeClr val="tx1"/>
                </a:solidFill>
              </a:rPr>
              <a:t>Las primeras acciones corresponden a la ciencia y las últimas a la tecnología</a:t>
            </a:r>
            <a:endParaRPr lang="es-ES" sz="1600" dirty="0">
              <a:solidFill>
                <a:schemeClr val="tx1"/>
              </a:solidFill>
            </a:endParaRPr>
          </a:p>
        </p:txBody>
      </p:sp>
      <p:sp>
        <p:nvSpPr>
          <p:cNvPr id="18" name="17 Marcador de fecha"/>
          <p:cNvSpPr>
            <a:spLocks noGrp="1"/>
          </p:cNvSpPr>
          <p:nvPr>
            <p:ph type="dt" sz="half" idx="10"/>
          </p:nvPr>
        </p:nvSpPr>
        <p:spPr/>
        <p:txBody>
          <a:bodyPr/>
          <a:lstStyle/>
          <a:p>
            <a:fld id="{79EDA047-C434-464E-860B-6BC9C04BA491}" type="datetime1">
              <a:rPr lang="es-ES" smtClean="0"/>
              <a:t>04/07/2012</a:t>
            </a:fld>
            <a:endParaRPr lang="es-ES"/>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3173</TotalTime>
  <Words>5425</Words>
  <Application>Microsoft PowerPoint</Application>
  <PresentationFormat>Presentación en pantalla (4:3)</PresentationFormat>
  <Paragraphs>661</Paragraphs>
  <Slides>76</Slides>
  <Notes>3</Notes>
  <HiddenSlides>0</HiddenSlides>
  <MMClips>0</MMClips>
  <ScaleCrop>false</ScaleCrop>
  <HeadingPairs>
    <vt:vector size="4" baseType="variant">
      <vt:variant>
        <vt:lpstr>Tema</vt:lpstr>
      </vt:variant>
      <vt:variant>
        <vt:i4>1</vt:i4>
      </vt:variant>
      <vt:variant>
        <vt:lpstr>Títulos de diapositiva</vt:lpstr>
      </vt:variant>
      <vt:variant>
        <vt:i4>76</vt:i4>
      </vt:variant>
    </vt:vector>
  </HeadingPairs>
  <TitlesOfParts>
    <vt:vector size="77" baseType="lpstr">
      <vt:lpstr>Aspecto</vt:lpstr>
      <vt:lpstr>Diapositiva 1</vt:lpstr>
      <vt:lpstr>Diapositiva 2</vt:lpstr>
      <vt:lpstr>Diapositiva 3</vt:lpstr>
      <vt:lpstr>Diapositiva 4</vt:lpstr>
      <vt:lpstr>INTRODUCCIÓN</vt:lpstr>
      <vt:lpstr>CIENCIA</vt:lpstr>
      <vt:lpstr>Diapositiva 7</vt:lpstr>
      <vt:lpstr>LOS PROCESOS: CIENTIFICO Y TECNOLOGICO</vt:lpstr>
      <vt:lpstr>PROCESOS DE LA CIENCIA Y TECNOLOGIA</vt:lpstr>
      <vt:lpstr>LA TECNOLOGÍA</vt:lpstr>
      <vt:lpstr>ACEPCIONES DE LA PALABRA TECNOLOGÍA</vt:lpstr>
      <vt:lpstr>LA TÉCNICA</vt:lpstr>
      <vt:lpstr>DIFERENCIA ENTRE TECNOLOGÍA Y TÉCNICA</vt:lpstr>
      <vt:lpstr>LA TECNOLOGIA COMO PROCESO ARTICULA DIFERENTES TIPOS DE CONOCIMIENTOS PARA LA GENERACIÓN DE NUEVAS TECNOLOGIAS</vt:lpstr>
      <vt:lpstr>SINONIMOS DE LA TECNOLOGÍA COMO PROCESO</vt:lpstr>
      <vt:lpstr>INVESTIGACIÓN TECNOLÓGICA</vt:lpstr>
      <vt:lpstr>INVESTIGACIÓN TECNOLÓGICA</vt:lpstr>
      <vt:lpstr>1ºA. INVESTIGAR </vt:lpstr>
      <vt:lpstr>1ºB. TRANSFORMAR</vt:lpstr>
      <vt:lpstr>LOCALIZACIÓN DE LA INVESTIGACIÓN CIENTIFICA Y LA INVESTIGACION TECNOLOGICA EN EL CONTINUO INVESTIGAR-TRANSFORMAR</vt:lpstr>
      <vt:lpstr>Diferencias entre Investigación Científica e Investigación Tecnológica</vt:lpstr>
      <vt:lpstr>2º PARTICULARIDADES DE LA INVESTIGACIÓN TECNOLÓGICA</vt:lpstr>
      <vt:lpstr>Diapositiva 23</vt:lpstr>
      <vt:lpstr>3º VARIABLES RELEVANTES EN INVESTIGACIÓN TECNOLÓGICA</vt:lpstr>
      <vt:lpstr>  4ºA. MODALIDADES DE INV.</vt:lpstr>
      <vt:lpstr>  4ºB. MODALIDADES DE INV.</vt:lpstr>
      <vt:lpstr>5ºA. EL PROCESO</vt:lpstr>
      <vt:lpstr>5ºB. EL PROCESO</vt:lpstr>
      <vt:lpstr>6º LAS ETAPAS</vt:lpstr>
      <vt:lpstr>Diapositiva 30</vt:lpstr>
      <vt:lpstr>DOCUMENTAR</vt:lpstr>
      <vt:lpstr>Diapositiva 32</vt:lpstr>
      <vt:lpstr>Diapositiva 33</vt:lpstr>
      <vt:lpstr>LA OBSERVACIÓN</vt:lpstr>
      <vt:lpstr>PROYECTO DE INTERVENCIÓN</vt:lpstr>
      <vt:lpstr>A. EL PROYECTO DE INTERVENCIÓN CONTIENE ASPECTOS QUE SE ENFOCAN EN:</vt:lpstr>
      <vt:lpstr>B. EL PROYECTO DE INTERVENCIÓN CONTIENE ASPECTOS QUE SE ENFOCAN EN:</vt:lpstr>
      <vt:lpstr>PARTES DEL DOCUMENTO, DEL PROYECTO DE INTERVENCIÓN</vt:lpstr>
      <vt:lpstr>7º EL INVESTIGADOR TECNOLÓGICO</vt:lpstr>
      <vt:lpstr>8º LA ÉTICA DE LA INVESTIGACIÓN TECNOLÓGICA</vt:lpstr>
      <vt:lpstr>Diapositiva 41</vt:lpstr>
      <vt:lpstr>ETAPAS DEL PROCESO DE INVENCIÓN</vt:lpstr>
      <vt:lpstr>Diapositiva 43</vt:lpstr>
      <vt:lpstr>Diapositiva 44</vt:lpstr>
      <vt:lpstr>HOLÍSTICO</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vector>
  </TitlesOfParts>
  <Company>USAT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cjimenez</dc:creator>
  <cp:lastModifiedBy>WinXP</cp:lastModifiedBy>
  <cp:revision>277</cp:revision>
  <dcterms:created xsi:type="dcterms:W3CDTF">2007-10-25T13:18:20Z</dcterms:created>
  <dcterms:modified xsi:type="dcterms:W3CDTF">2012-07-05T02:08:55Z</dcterms:modified>
</cp:coreProperties>
</file>